
<file path=[Content_Types].xml><?xml version="1.0" encoding="utf-8"?>
<Types xmlns="http://schemas.openxmlformats.org/package/2006/content-types">
  <Default Extension="rels" ContentType="application/vnd.openxmlformats-package.relationships+xml"/>
  <Default Extension="xml" ContentType="application/xml"/>
  <Default Extension="xlsx" ContentType="application/vnd.openxmlformats-officedocument.spreadsheetml.sheet"/>
  <Override PartName="/ppt/theme/theme1.xml" ContentType="application/vnd.openxmlformats-officedocument.theme+xml"/>
  <Override PartName="/ppt/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charts/chart1.xml" ContentType="application/vnd.openxmlformats-officedocument.drawingml.chart+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c:chart>
    <c:title>
      <c:tx>
        <c:rich>
          <a:bodyPr/>
          <a:lstStyle/>
          <a:p>
            <a:pPr>
              <a:defRPr sz="1560" b="1">
                <a:solidFill>
                  <a:srgbClr val="6D747D"/>
                </a:solidFill>
              </a:defRPr>
            </a:pPr>
            <a:r>
              <a:rPr lang="en-US" sz="1560" b="1">
                <a:solidFill>
                  <a:srgbClr val="6D747D"/>
                </a:solidFill>
              </a:rPr>
              <a:t>kWh per fixture per year: 4-lamp T8 troffer vs typical LED troffer vs SP-24 (3,000 h)</a:t>
            </a:r>
          </a:p>
        </c:rich>
      </c:tx>
      <c:overlay val="0"/>
    </c:title>
    <c:autoTitleDeleted val="0"/>
    <c:plotArea>
      <c:layout/>
      <c:barChart>
        <c:barDir val="col"/>
        <c:grouping val="clustered"/>
        <c:varyColors val="0"/>
        <c:ser>
          <c:idx val="0"/>
          <c:order val="0"/>
          <c:tx>
            <c:strRef>
              <c:f>Sheet1!$B$1</c:f>
              <c:strCache>
                <c:ptCount val="1"/>
                <c:pt idx="0">
                  <c:v>kWh per year</c:v>
                </c:pt>
              </c:strCache>
            </c:strRef>
          </c:tx>
          <c:spPr>
            <a:solidFill>
              <a:srgbClr val="0F6CBD"/>
            </a:solidFill>
            <a:ln>
              <a:noFill/>
            </a:ln>
          </c:spPr>
          <c:invertIfNegative val="0"/>
          <c:dLbls>
            <c:numFmt formatCode="0" sourceLinked="0"/>
            <c:spPr>
              <a:noFill/>
              <a:ln>
                <a:noFill/>
              </a:ln>
            </c:spPr>
            <c:txPr>
              <a:bodyPr/>
              <a:lstStyle/>
              <a:p>
                <a:pPr>
                  <a:defRPr sz="1200" b="0">
                    <a:solidFill>
                      <a:srgbClr val="6D747D"/>
                    </a:solidFill>
                    <a:latin typeface="+mn-lt"/>
                  </a:defRPr>
                </a:pPr>
                <a:endParaRPr lang="en-US"/>
              </a:p>
            </c:txPr>
            <c:dLblPos val="outEnd"/>
            <c:showLegendKey val="0"/>
            <c:showVal val="1"/>
            <c:showCatName val="0"/>
            <c:showSerName val="0"/>
            <c:showPercent val="0"/>
            <c:showBubbleSize val="0"/>
          </c:dLbls>
          <c:cat>
            <c:strRef>
              <c:f>Sheet1!$A$2:$A$4</c:f>
              <c:strCache>
                <c:ptCount val="3"/>
                <c:pt idx="0">
                  <c:v>T8, 112 W</c:v>
                </c:pt>
                <c:pt idx="1">
                  <c:v>LED, 45 W</c:v>
                </c:pt>
                <c:pt idx="2">
                  <c:v>SP-24, 32 W</c:v>
                </c:pt>
              </c:strCache>
            </c:strRef>
          </c:cat>
          <c:val>
            <c:numRef>
              <c:f>Sheet1!$B$2:$B$4</c:f>
              <c:numCache>
                <c:formatCode>0</c:formatCode>
                <c:ptCount val="3"/>
                <c:pt idx="0">
                  <c:v>336</c:v>
                </c:pt>
                <c:pt idx="1">
                  <c:v>135</c:v>
                </c:pt>
                <c:pt idx="2">
                  <c:v>96</c:v>
                </c:pt>
              </c:numCache>
            </c:numRef>
          </c:val>
        </c:ser>
        <c:gapWidth val="80"/>
        <c:overlap val="-10"/>
        <c:axId val="500000001"/>
        <c:axId val="500000002"/>
      </c:barChart>
      <c:catAx>
        <c:axId val="500000001"/>
        <c:scaling>
          <c:orientation val="minMax"/>
        </c:scaling>
        <c:delete val="0"/>
        <c:axPos val="b"/>
        <c:numFmt formatCode="General" sourceLinked="1"/>
        <c:majorTickMark val="none"/>
        <c:minorTickMark val="none"/>
        <c:tickLblPos val="nextTo"/>
        <c:spPr>
          <a:noFill/>
          <a:ln w="9525">
            <a:solidFill>
              <a:srgbClr val="CED0D3"/>
            </a:solidFill>
          </a:ln>
        </c:spPr>
        <c:txPr>
          <a:bodyPr/>
          <a:lstStyle/>
          <a:p>
            <a:pPr>
              <a:defRPr sz="1200" b="0">
                <a:solidFill>
                  <a:srgbClr val="6D747D"/>
                </a:solidFill>
                <a:latin typeface="+mn-lt"/>
              </a:defRPr>
            </a:pPr>
            <a:endParaRPr lang="en-US"/>
          </a:p>
        </c:txPr>
        <c:crossAx val="500000002"/>
        <c:crosses val="autoZero"/>
        <c:auto val="1"/>
        <c:lblAlgn val="ctr"/>
        <c:lblOffset val="100"/>
        <c:noMultiLvlLbl val="0"/>
      </c:catAx>
      <c:valAx>
        <c:axId val="500000002"/>
        <c:scaling>
          <c:orientation val="minMax"/>
        </c:scaling>
        <c:delete val="0"/>
        <c:axPos val="l"/>
        <c:majorGridlines>
          <c:spPr>
            <a:ln w="9525">
              <a:solidFill>
                <a:srgbClr val="CED0D3"/>
              </a:solidFill>
            </a:ln>
          </c:spPr>
        </c:majorGridlines>
        <c:title>
          <c:tx>
            <c:rich>
              <a:bodyPr rot="-5400000" vert="horz"/>
              <a:lstStyle/>
              <a:p>
                <a:pPr>
                  <a:defRPr sz="1200" b="0">
                    <a:solidFill>
                      <a:srgbClr val="6D747D"/>
                    </a:solidFill>
                  </a:defRPr>
                </a:pPr>
                <a:r>
                  <a:rPr lang="en-US" sz="1200" b="0">
                    <a:solidFill>
                      <a:srgbClr val="6D747D"/>
                    </a:solidFill>
                  </a:rPr>
                  <a:t>kWh</a:t>
                </a:r>
              </a:p>
            </c:rich>
          </c:tx>
          <c:overlay val="0"/>
        </c:title>
        <c:numFmt formatCode="0" sourceLinked="0"/>
        <c:majorTickMark val="none"/>
        <c:minorTickMark val="none"/>
        <c:tickLblPos val="nextTo"/>
        <c:spPr>
          <a:noFill/>
          <a:ln>
            <a:noFill/>
          </a:ln>
        </c:spPr>
        <c:txPr>
          <a:bodyPr/>
          <a:lstStyle/>
          <a:p>
            <a:pPr>
              <a:defRPr sz="1200" b="0">
                <a:solidFill>
                  <a:srgbClr val="6D747D"/>
                </a:solidFill>
                <a:latin typeface="+mn-lt"/>
              </a:defRPr>
            </a:pPr>
            <a:endParaRPr lang="en-US"/>
          </a:p>
        </c:txPr>
        <c:crossAx val="500000001"/>
        <c:crosses val="autoZero"/>
        <c:crossBetween val="between"/>
      </c:valAx>
      <c:spPr>
        <a:noFill/>
        <a:ln>
          <a:noFill/>
        </a:ln>
      </c:spPr>
    </c:plotArea>
    <c:plotVisOnly val="1"/>
    <c:dispBlanksAs val="gap"/>
  </c:chart>
  <c:spPr>
    <a:noFill/>
    <a:ln>
      <a:noFill/>
    </a:ln>
  </c:spPr>
  <c:txPr>
    <a:bodyPr/>
    <a:lstStyle/>
    <a:p>
      <a:pPr>
        <a:defRPr sz="1200" b="0">
          <a:solidFill>
            <a:srgbClr val="6D747D"/>
          </a:solidFill>
          <a:latin typeface="+mn-lt"/>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1143000"/>
            <a:ext cx="6096000" cy="3429000"/>
          </a:xfrm>
          <a:prstGeom prst="rect">
            <a:avLst/>
          </a:prstGeom>
          <a:noFill/>
          <a:ln w="12700">
            <a:solidFill>
              <a:prstClr val="black"/>
            </a:solidFill>
          </a:ln>
        </p:spPr>
      </p:sp>
      <p:sp>
        <p:nvSpPr>
          <p:cNvPr id="3" name="Notes Placeholder 2"/>
          <p:cNvSpPr>
            <a:spLocks noGrp="1"/>
          </p:cNvSpPr>
          <p:nvPr>
            <p:ph type="body" sz="quarter" idx="3"/>
          </p:nvPr>
        </p:nvSpPr>
        <p:spPr>
          <a:xfrm>
            <a:off x="685800" y="4800600"/>
            <a:ext cx="5486400" cy="3771900"/>
          </a:xfrm>
          <a:prstGeom prst="rect">
            <a:avLst/>
          </a:prstGeom>
        </p:spPr>
        <p:txBody>
          <a:bodyPr vert="horz" lIns="91440" tIns="45720" rIns="91440" bIns="45720" rtlCol="0"/>
          <a:lstStyle/>
          <a:p>
            <a:r>
              <a:rPr lang="en-US"/>
              <a:t>Click to edit Master text styles</a:t>
            </a:r>
          </a:p>
        </p:txBody>
      </p:sp>
      <p:sp>
        <p:nvSpPr>
          <p:cNvPr id="4" name="Slide Number Placeholder 3"/>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4A6B2C-9D1E-4C8B-A5F7-2E6D8B9C0A11}" type="slidenum">
              <a:rPr lang="en-US"/>
              <a:t>&lt;#&gt;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 Today we are launching the SP-24, a recessed 2x4 ft LED luminaire.</a:t>
            </a:r>
          </a:p>
          <a:p>
            <a:r>
              <a:rPr lang="en-US" dirty="0"/>
              <a:t>It drops into a standard grid ceiling, replaces old fluorescent troffers, delivers 4,000 lumens from just 32 watts and lets users tune the light from warm 2700 K to cool 6500 K.</a:t>
            </a:r>
          </a:p>
          <a:p>
            <a:r>
              <a:rPr lang="en-US" dirty="0"/>
              <a:t>Over the next few minutes: the problem with today's troffers, what the SP-24 does differently, the energy savings, a side-by-side comparison and the full specifications.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offices, schools and clinics still run 3- or 4-lamp T8 troffers. They are costly to run and maintain and the light quality is dated.</a:t>
            </a:r>
          </a:p>
          <a:p>
            <a:r>
              <a:rPr lang="en-US" dirty="0"/>
              <a:t>A 4-lamp troffer draws over 100 W. The colour of the light is fixed, so it cannot follow the rhythm of the day. Ageing ballasts flicker and the lenses give glare and hot spots.</a:t>
            </a:r>
          </a:p>
          <a:p>
            <a:r>
              <a:rPr lang="en-US" dirty="0"/>
              <a:t>On top of that, facilities teams spend time replacing tubes and ballasts, and every tube contains mercury that needs special disposal.</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each feature. Efficacy of 125 lm/W. Tunable white lets users choose warm light for comfort or cool light for focus. The diffuser gives even, flicker-free, low-glare light. Installation uses the existing ceiling grid, so retrofits are fast. 0-10 V or DALI dimming works with lighting controls.</a:t>
            </a:r>
          </a:p>
          <a:p>
            <a:r>
              <a:rPr lang="en-US" dirty="0"/>
              <a:t>The 50,000-hour rated life means roughly 16 years at 3,000 hours a year with no lamps to change.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3,000 operating hours per year, typical for an office. Against a 4-lamp T8 troffer (112 W) the SP-24 saves 240 kWh per fixture per year; against a typical 45 W LED troffer it still saves about 39 kWh.</a:t>
            </a:r>
          </a:p>
          <a:p>
            <a:r>
              <a:rPr lang="en-US" dirty="0"/>
              <a:t>Scale it up: a floor with 100 fixtures saves about 24,000 kWh a year compared with fluorescent. Multiply by your local electricity price for the cost saving.</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side-by-side against the fixture most customers have in their ceilings today: a standard 4-lamp T8 troffer with a prismatic lens.</a:t>
            </a:r>
          </a:p>
          <a:p>
            <a:r>
              <a:rPr lang="en-US" dirty="0"/>
              <a:t>The SP-24 uses less than a third of the power and more than doubles the efficacy. It adds tunable colour and dimming that fluorescent cannot offer, and it removes lamp and ballast maintenance and mercury disposal.</a:t>
            </a:r>
          </a:p>
          <a:p>
            <a:r>
              <a:rPr lang="en-US" dirty="0"/>
              <a:t>Fluorescent figures are typical values; exact numbers depend on lamp type, ballast and lens.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the full specifications for reference. The key numbers: 4,000 lumens, 32 watts, 125 lumens per watt and tunable 2700 to 6500 K.</a:t>
            </a:r>
          </a:p>
          <a:p>
            <a:r>
              <a:rPr lang="en-US" dirty="0"/>
              <a:t>It fits any standard 2x4 ft grid ceiling and works with 0-10 V or DALI controls.</a:t>
            </a:r>
          </a:p>
          <a:p>
            <a:r>
              <a:rPr lang="en-US" dirty="0"/>
              <a:t>Colour rendering, warranty and certifications can be added once confirmed by engineering.</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tagline: the light adapts to people and the time of day, while the energy use stays low.</a:t>
            </a:r>
          </a:p>
          <a:p>
            <a:r>
              <a:rPr lang="en-US" dirty="0"/>
              <a:t>Thank the audience and open the floor for questions.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0B1F33"/>
        </a:solidFill>
        <a:effectLst/>
      </p:bgPr>
    </p:bg>
    <p:spTree>
      <p:nvGrpSpPr>
        <p:cNvPr id="1" name=""/>
        <p:cNvGrpSpPr/>
        <p:nvPr/>
      </p:nvGrpSpPr>
      <p:grpSpPr>
        <a:xfrm>
          <a:off x="0" y="0"/>
          <a:ext cx="0" cy="0"/>
          <a:chOff x="0" y="0"/>
          <a:chExt cx="0" cy="0"/>
        </a:xfrm>
      </p:grpSpPr>
      <p:sp>
        <p:nvSpPr>
          <p:cNvPr id="2" name="Title Placeholder 1"/>
          <p:cNvSpPr>
            <a:spLocks noGrp="1"/>
          </p:cNvSpPr>
          <p:nvPr>
            <p:ph type="ctrTitle"/>
          </p:nvPr>
        </p:nvSpPr>
        <p:spPr>
          <a:xfrm>
            <a:off x="975360" y="1645920"/>
            <a:ext cx="10241280" cy="1920240"/>
          </a:xfrm>
        </p:spPr>
        <p:txBody>
          <a:bodyPr vert="horz" wrap="square" lIns="91440" tIns="45720" rIns="91440" bIns="45720" rtlCol="0" anchor="b">
            <a:normAutofit/>
          </a:bodyPr>
          <a:lstStyle>
            <a:lvl1pPr marL="0" indent="0" algn="ctr">
              <a:lnSpc>
                <a:spcPct val="90000"/>
              </a:lnSpc>
              <a:buNone/>
              <a:defRPr sz="4400" b="1">
                <a:solidFill>
                  <a:srgbClr val="FFFFFF"/>
                </a:solidFill>
                <a:latin typeface="+mj-lt"/>
              </a:defRPr>
            </a:lvl1pPr>
          </a:lstStyle>
          <a:p>
            <a:r>
              <a:rPr lang="en-US" dirty="0"/>
              <a:t>Click to add title</a:t>
            </a:r>
            <a:endParaRPr lang="en-US" dirty="0"/>
          </a:p>
        </p:txBody>
      </p:sp>
      <p:sp>
        <p:nvSpPr>
          <p:cNvPr id="3" name="Subtitle Placeholder 2"/>
          <p:cNvSpPr>
            <a:spLocks noGrp="1"/>
          </p:cNvSpPr>
          <p:nvPr>
            <p:ph type="subTitle" idx="1"/>
          </p:nvPr>
        </p:nvSpPr>
        <p:spPr>
          <a:xfrm>
            <a:off x="1463040" y="3771900"/>
            <a:ext cx="9265920" cy="1165860"/>
          </a:xfrm>
        </p:spPr>
        <p:txBody>
          <a:bodyPr vert="horz" wrap="square" lIns="91440" tIns="45720" rIns="91440" bIns="45720" rtlCol="0" anchor="t">
            <a:normAutofit/>
          </a:bodyPr>
          <a:lstStyle>
            <a:lvl1pPr marL="0" indent="0" algn="ctr">
              <a:lnSpc>
                <a:spcPct val="100000"/>
              </a:lnSpc>
              <a:buNone/>
              <a:defRPr sz="2200" b="0">
                <a:solidFill>
                  <a:srgbClr val="AAB1B8"/>
                </a:solidFill>
                <a:latin typeface="+mn-lt"/>
              </a:defRPr>
            </a:lvl1pPr>
          </a:lstStyle>
          <a:p>
            <a:r>
              <a:rPr lang="en-US" dirty="0"/>
              <a:t>Click to add subtitle</a:t>
            </a:r>
            <a:endParaRPr lang="en-US" dirty="0"/>
          </a:p>
        </p:txBody>
      </p:sp>
      <p:sp>
        <p:nvSpPr>
          <p:cNvPr id="4" name="Date Placeholder 3"/>
          <p:cNvSpPr>
            <a:spLocks noGrp="1"/>
          </p:cNvSpPr>
          <p:nvPr>
            <p:ph type="dt" sz="quarter" idx="10"/>
          </p:nvPr>
        </p:nvSpPr>
        <p:spPr>
          <a:xfrm>
            <a:off x="609600" y="6343650"/>
            <a:ext cx="2682240" cy="377190"/>
          </a:xfrm>
        </p:spPr>
        <p:txBody>
          <a:bodyPr vert="horz" wrap="square" lIns="91440" tIns="45720" rIns="91440" bIns="45720" rtlCol="0" anchor="ctr"/>
          <a:lstStyle>
            <a:lvl1pPr algn="l">
              <a:defRPr sz="1200">
                <a:solidFill>
                  <a:srgbClr val="AAB1B8"/>
                </a:solidFill>
              </a:defRPr>
            </a:lvl1pPr>
          </a:lstStyle>
          <a:p>
            <a:endParaRPr lang="en-US"/>
          </a:p>
        </p:txBody>
      </p:sp>
      <p:sp>
        <p:nvSpPr>
          <p:cNvPr id="5" name="Footer Placeholder 4"/>
          <p:cNvSpPr>
            <a:spLocks noGrp="1"/>
          </p:cNvSpPr>
          <p:nvPr>
            <p:ph type="ftr" sz="quarter" idx="11"/>
          </p:nvPr>
        </p:nvSpPr>
        <p:spPr>
          <a:xfrm>
            <a:off x="3657600" y="6343650"/>
            <a:ext cx="4876800" cy="377190"/>
          </a:xfrm>
        </p:spPr>
        <p:txBody>
          <a:bodyPr vert="horz" wrap="square" lIns="91440" tIns="45720" rIns="91440" bIns="45720" rtlCol="0" anchor="ctr"/>
          <a:lstStyle>
            <a:lvl1pPr algn="ctr">
              <a:defRPr sz="1200">
                <a:solidFill>
                  <a:srgbClr val="AAB1B8"/>
                </a:solidFill>
              </a:defRPr>
            </a:lvl1pPr>
          </a:lstStyle>
          <a:p>
            <a:endParaRPr lang="en-US"/>
          </a:p>
        </p:txBody>
      </p:sp>
      <p:sp>
        <p:nvSpPr>
          <p:cNvPr id="6" name="Slide Number Placeholder 5"/>
          <p:cNvSpPr>
            <a:spLocks noGrp="1"/>
          </p:cNvSpPr>
          <p:nvPr>
            <p:ph type="sldNum" sz="quarter" idx="12"/>
          </p:nvPr>
        </p:nvSpPr>
        <p:spPr>
          <a:xfrm>
            <a:off x="8900160" y="6343650"/>
            <a:ext cx="2682240" cy="377190"/>
          </a:xfrm>
        </p:spPr>
        <p:txBody>
          <a:bodyPr vert="horz" wrap="square" lIns="91440" tIns="45720" rIns="91440" bIns="45720" rtlCol="0" anchor="ctr"/>
          <a:lstStyle>
            <a:lvl1pPr algn="r">
              <a:defRPr sz="1200">
                <a:solidFill>
                  <a:srgbClr val="AAB1B8"/>
                </a:solidFill>
              </a:defRPr>
            </a:lvl1pPr>
          </a:lstStyle>
          <a:p>
            <a:fld id="{B6F15528-21DE-4FAA-801E-634DDDAF4B2B}" type="slidenum">
              <a:rPr lang="en-US"/>
              <a:t>&lt;#&gt;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0B1F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75360" y="2057400"/>
            <a:ext cx="10241280" cy="1783080"/>
          </a:xfrm>
        </p:spPr>
        <p:txBody>
          <a:bodyPr vert="horz" wrap="square" lIns="91440" tIns="45720" rIns="91440" bIns="45720" rtlCol="0" anchor="b">
            <a:normAutofit/>
          </a:bodyPr>
          <a:lstStyle>
            <a:lvl1pPr marL="0" indent="0" algn="l">
              <a:lnSpc>
                <a:spcPct val="90000"/>
              </a:lnSpc>
              <a:buNone/>
              <a:defRPr sz="4000" b="1">
                <a:solidFill>
                  <a:srgbClr val="FFFFFF"/>
                </a:solidFill>
                <a:latin typeface="+mj-lt"/>
              </a:defRPr>
            </a:lvl1pPr>
          </a:lstStyle>
          <a:p>
            <a:r>
              <a:rPr lang="en-US" dirty="0"/>
              <a:t>Click to add title</a:t>
            </a:r>
            <a:endParaRPr lang="en-US" dirty="0"/>
          </a:p>
        </p:txBody>
      </p:sp>
      <p:sp>
        <p:nvSpPr>
          <p:cNvPr id="3" name="Text Placeholder 2"/>
          <p:cNvSpPr>
            <a:spLocks noGrp="1"/>
          </p:cNvSpPr>
          <p:nvPr>
            <p:ph type="body" idx="1"/>
          </p:nvPr>
        </p:nvSpPr>
        <p:spPr>
          <a:xfrm>
            <a:off x="975360" y="3977640"/>
            <a:ext cx="10241280" cy="960120"/>
          </a:xfrm>
        </p:spPr>
        <p:txBody>
          <a:bodyPr vert="horz" wrap="square" lIns="91440" tIns="45720" rIns="91440" bIns="45720" rtlCol="0" anchor="t">
            <a:normAutofit/>
          </a:bodyPr>
          <a:lstStyle>
            <a:lvl1pPr marL="0" indent="0" algn="l">
              <a:lnSpc>
                <a:spcPct val="100000"/>
              </a:lnSpc>
              <a:buNone/>
              <a:defRPr sz="2000" b="0">
                <a:solidFill>
                  <a:srgbClr val="AAB1B8"/>
                </a:solidFill>
                <a:latin typeface="+mn-lt"/>
              </a:defRPr>
            </a:lvl1pPr>
          </a:lstStyle>
          <a:p>
            <a:r>
              <a:rPr lang="en-US" dirty="0"/>
              <a:t>Click to add subtitle</a:t>
            </a:r>
            <a:endParaRPr lang="en-US" dirty="0"/>
          </a:p>
        </p:txBody>
      </p:sp>
      <p:sp>
        <p:nvSpPr>
          <p:cNvPr id="4" name="Date Placeholder 3"/>
          <p:cNvSpPr>
            <a:spLocks noGrp="1"/>
          </p:cNvSpPr>
          <p:nvPr>
            <p:ph type="dt" sz="quarter" idx="10"/>
          </p:nvPr>
        </p:nvSpPr>
        <p:spPr>
          <a:xfrm>
            <a:off x="609600" y="6343650"/>
            <a:ext cx="2682240" cy="377190"/>
          </a:xfrm>
        </p:spPr>
        <p:txBody>
          <a:bodyPr vert="horz" wrap="square" lIns="91440" tIns="45720" rIns="91440" bIns="45720" rtlCol="0" anchor="ctr"/>
          <a:lstStyle>
            <a:lvl1pPr algn="l">
              <a:defRPr sz="1200">
                <a:solidFill>
                  <a:srgbClr val="AAB1B8"/>
                </a:solidFill>
              </a:defRPr>
            </a:lvl1pPr>
          </a:lstStyle>
          <a:p>
            <a:endParaRPr lang="en-US"/>
          </a:p>
        </p:txBody>
      </p:sp>
      <p:sp>
        <p:nvSpPr>
          <p:cNvPr id="5" name="Footer Placeholder 4"/>
          <p:cNvSpPr>
            <a:spLocks noGrp="1"/>
          </p:cNvSpPr>
          <p:nvPr>
            <p:ph type="ftr" sz="quarter" idx="11"/>
          </p:nvPr>
        </p:nvSpPr>
        <p:spPr>
          <a:xfrm>
            <a:off x="3657600" y="6343650"/>
            <a:ext cx="4876800" cy="377190"/>
          </a:xfrm>
        </p:spPr>
        <p:txBody>
          <a:bodyPr vert="horz" wrap="square" lIns="91440" tIns="45720" rIns="91440" bIns="45720" rtlCol="0" anchor="ctr"/>
          <a:lstStyle>
            <a:lvl1pPr algn="ctr">
              <a:defRPr sz="1200">
                <a:solidFill>
                  <a:srgbClr val="AAB1B8"/>
                </a:solidFill>
              </a:defRPr>
            </a:lvl1pPr>
          </a:lstStyle>
          <a:p>
            <a:endParaRPr lang="en-US"/>
          </a:p>
        </p:txBody>
      </p:sp>
      <p:sp>
        <p:nvSpPr>
          <p:cNvPr id="6" name="Slide Number Placeholder 5"/>
          <p:cNvSpPr>
            <a:spLocks noGrp="1"/>
          </p:cNvSpPr>
          <p:nvPr>
            <p:ph type="sldNum" sz="quarter" idx="12"/>
          </p:nvPr>
        </p:nvSpPr>
        <p:spPr>
          <a:xfrm>
            <a:off x="8900160" y="6343650"/>
            <a:ext cx="2682240" cy="377190"/>
          </a:xfrm>
        </p:spPr>
        <p:txBody>
          <a:bodyPr vert="horz" wrap="square" lIns="91440" tIns="45720" rIns="91440" bIns="45720" rtlCol="0" anchor="ctr"/>
          <a:lstStyle>
            <a:lvl1pPr algn="r">
              <a:defRPr sz="1200">
                <a:solidFill>
                  <a:srgbClr val="AAB1B8"/>
                </a:solidFill>
              </a:defRPr>
            </a:lvl1pPr>
          </a:lstStyle>
          <a:p>
            <a:fld id="{B6F15528-21DE-4FAA-801E-634DDDAF4B2B}" type="slidenum">
              <a:rPr lang="en-US"/>
              <a:t>&lt;#&gt;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308610"/>
            <a:ext cx="10972800" cy="1062990"/>
          </a:xfrm>
        </p:spPr>
        <p:txBody>
          <a:bodyPr vert="horz" wrap="square" lIns="91440" tIns="45720" rIns="91440" bIns="45720" rtlCol="0" anchor="b">
            <a:normAutofit/>
          </a:bodyPr>
          <a:lstStyle>
            <a:lvl1pPr marL="0" indent="0" algn="l">
              <a:lnSpc>
                <a:spcPct val="90000"/>
              </a:lnSpc>
              <a:buNone/>
              <a:defRPr sz="3200" b="1">
                <a:latin typeface="+mj-lt"/>
              </a:defRPr>
            </a:lvl1pPr>
          </a:lstStyle>
          <a:p>
            <a:r>
              <a:rPr lang="en-US" dirty="0"/>
              <a:t>Click to add title</a:t>
            </a:r>
            <a:endParaRPr lang="en-US" dirty="0"/>
          </a:p>
        </p:txBody>
      </p:sp>
      <p:sp>
        <p:nvSpPr>
          <p:cNvPr id="3" name="Content Placeholder 2"/>
          <p:cNvSpPr>
            <a:spLocks noGrp="1"/>
          </p:cNvSpPr>
          <p:nvPr>
            <p:ph idx="1"/>
          </p:nvPr>
        </p:nvSpPr>
        <p:spPr>
          <a:xfrm>
            <a:off x="609600" y="1611630"/>
            <a:ext cx="10972800" cy="4491990"/>
          </a:xfrm>
        </p:spPr>
        <p:txBody>
          <a:bodyPr vert="horz" wrap="square" lIns="91440" tIns="45720" rIns="91440" bIns="45720" rtlCol="0" anchor="t">
            <a:normAutofit/>
          </a:bodyPr>
          <a:lstStyle>
            <a:lvl1pPr algn="l">
              <a:lnSpc>
                <a:spcPct val="100000"/>
              </a:lnSpc>
              <a:spcBef>
                <a:spcPts val="1080"/>
              </a:spcBef>
              <a:defRPr sz="2400" b="0">
                <a:latin typeface="+mn-lt"/>
              </a:defRPr>
            </a:lvl1pPr>
            <a:lvl2pPr algn="l">
              <a:lnSpc>
                <a:spcPct val="100000"/>
              </a:lnSpc>
              <a:spcBef>
                <a:spcPts val="900"/>
              </a:spcBef>
              <a:defRPr sz="2000" b="0">
                <a:latin typeface="+mn-lt"/>
              </a:defRPr>
            </a:lvl2pPr>
            <a:lvl3pPr algn="l">
              <a:lnSpc>
                <a:spcPct val="100000"/>
              </a:lnSpc>
              <a:spcBef>
                <a:spcPts val="810"/>
              </a:spcBef>
              <a:defRPr sz="1800" b="0">
                <a:latin typeface="+mn-lt"/>
              </a:defRPr>
            </a:lvl3pPr>
            <a:lvl4pPr algn="l">
              <a:lnSpc>
                <a:spcPct val="100000"/>
              </a:lnSpc>
              <a:spcBef>
                <a:spcPts val="720"/>
              </a:spcBef>
              <a:defRPr sz="1600" b="0">
                <a:latin typeface="+mn-lt"/>
              </a:defRPr>
            </a:lvl4pPr>
            <a:lvl5pPr algn="l">
              <a:lnSpc>
                <a:spcPct val="100000"/>
              </a:lnSpc>
              <a:spcBef>
                <a:spcPts val="720"/>
              </a:spcBef>
              <a:defRPr sz="1600" b="0">
                <a:latin typeface="+mn-lt"/>
              </a:defRPr>
            </a:lvl5pPr>
          </a:lstStyle>
          <a:p>
            <a:r>
              <a:rPr lang="en-US" dirty="0"/>
              <a:t>Click to add text</a:t>
            </a:r>
            <a:endParaRPr lang="en-US" dirty="0"/>
          </a:p>
        </p:txBody>
      </p:sp>
      <p:sp>
        <p:nvSpPr>
          <p:cNvPr id="4" name="Date Placeholder 3"/>
          <p:cNvSpPr>
            <a:spLocks noGrp="1"/>
          </p:cNvSpPr>
          <p:nvPr>
            <p:ph type="dt" sz="quarter" idx="10"/>
          </p:nvPr>
        </p:nvSpPr>
        <p:spPr>
          <a:xfrm>
            <a:off x="609600" y="6343650"/>
            <a:ext cx="2682240" cy="377190"/>
          </a:xfrm>
        </p:spPr>
        <p:txBody>
          <a:bodyPr vert="horz" wrap="square" lIns="91440" tIns="45720" rIns="91440" bIns="45720" rtlCol="0" anchor="ctr"/>
          <a:lstStyle>
            <a:lvl1pPr algn="l">
              <a:defRPr sz="1200">
                <a:solidFill>
                  <a:srgbClr val="6D747D"/>
                </a:solidFill>
              </a:defRPr>
            </a:lvl1pPr>
          </a:lstStyle>
          <a:p>
            <a:endParaRPr lang="en-US"/>
          </a:p>
        </p:txBody>
      </p:sp>
      <p:sp>
        <p:nvSpPr>
          <p:cNvPr id="5" name="Footer Placeholder 4"/>
          <p:cNvSpPr>
            <a:spLocks noGrp="1"/>
          </p:cNvSpPr>
          <p:nvPr>
            <p:ph type="ftr" sz="quarter" idx="11"/>
          </p:nvPr>
        </p:nvSpPr>
        <p:spPr>
          <a:xfrm>
            <a:off x="3657600" y="6343650"/>
            <a:ext cx="4876800" cy="377190"/>
          </a:xfrm>
        </p:spPr>
        <p:txBody>
          <a:bodyPr vert="horz" wrap="square" lIns="91440" tIns="45720" rIns="91440" bIns="45720" rtlCol="0" anchor="ctr"/>
          <a:lstStyle>
            <a:lvl1pPr algn="ctr">
              <a:defRPr sz="1200">
                <a:solidFill>
                  <a:srgbClr val="6D747D"/>
                </a:solidFill>
              </a:defRPr>
            </a:lvl1pPr>
          </a:lstStyle>
          <a:p>
            <a:endParaRPr lang="en-US"/>
          </a:p>
        </p:txBody>
      </p:sp>
      <p:sp>
        <p:nvSpPr>
          <p:cNvPr id="6" name="Slide Number Placeholder 5"/>
          <p:cNvSpPr>
            <a:spLocks noGrp="1"/>
          </p:cNvSpPr>
          <p:nvPr>
            <p:ph type="sldNum" sz="quarter" idx="12"/>
          </p:nvPr>
        </p:nvSpPr>
        <p:spPr>
          <a:xfrm>
            <a:off x="8900160" y="6343650"/>
            <a:ext cx="2682240" cy="377190"/>
          </a:xfrm>
        </p:spPr>
        <p:txBody>
          <a:bodyPr vert="horz" wrap="square" lIns="91440" tIns="45720" rIns="91440" bIns="45720" rtlCol="0" anchor="ctr"/>
          <a:lstStyle>
            <a:lvl1pPr algn="r">
              <a:defRPr sz="1200">
                <a:solidFill>
                  <a:srgbClr val="6D747D"/>
                </a:solidFill>
              </a:defRPr>
            </a:lvl1pPr>
          </a:lstStyle>
          <a:p>
            <a:fld id="{B6F15528-21DE-4FAA-801E-634DDDAF4B2B}" type="slidenum">
              <a:rPr lang="en-US"/>
              <a:t>&lt;#&gt;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308610"/>
            <a:ext cx="10972800" cy="1062990"/>
          </a:xfrm>
        </p:spPr>
        <p:txBody>
          <a:bodyPr vert="horz" wrap="square" lIns="91440" tIns="45720" rIns="91440" bIns="45720" rtlCol="0" anchor="b">
            <a:normAutofit/>
          </a:bodyPr>
          <a:lstStyle>
            <a:lvl1pPr marL="0" indent="0" algn="l">
              <a:lnSpc>
                <a:spcPct val="90000"/>
              </a:lnSpc>
              <a:buNone/>
              <a:defRPr sz="3200" b="1">
                <a:latin typeface="+mj-lt"/>
              </a:defRPr>
            </a:lvl1pPr>
          </a:lstStyle>
          <a:p>
            <a:r>
              <a:rPr lang="en-US" dirty="0"/>
              <a:t>Click to add title</a:t>
            </a:r>
            <a:endParaRPr lang="en-US" dirty="0"/>
          </a:p>
        </p:txBody>
      </p:sp>
      <p:sp>
        <p:nvSpPr>
          <p:cNvPr id="3" name="Content Left Placeholder 2"/>
          <p:cNvSpPr>
            <a:spLocks noGrp="1"/>
          </p:cNvSpPr>
          <p:nvPr>
            <p:ph idx="1"/>
          </p:nvPr>
        </p:nvSpPr>
        <p:spPr>
          <a:xfrm>
            <a:off x="609600" y="1611630"/>
            <a:ext cx="5303520" cy="4491990"/>
          </a:xfrm>
        </p:spPr>
        <p:txBody>
          <a:bodyPr vert="horz" wrap="square" lIns="91440" tIns="45720" rIns="91440" bIns="45720" rtlCol="0" anchor="t">
            <a:normAutofit/>
          </a:bodyPr>
          <a:lstStyle>
            <a:lvl1pPr algn="l">
              <a:lnSpc>
                <a:spcPct val="100000"/>
              </a:lnSpc>
              <a:spcBef>
                <a:spcPts val="990"/>
              </a:spcBef>
              <a:defRPr sz="2200" b="0">
                <a:latin typeface="+mn-lt"/>
              </a:defRPr>
            </a:lvl1pPr>
            <a:lvl2pPr algn="l">
              <a:lnSpc>
                <a:spcPct val="100000"/>
              </a:lnSpc>
              <a:spcBef>
                <a:spcPts val="810"/>
              </a:spcBef>
              <a:defRPr sz="1800" b="0">
                <a:latin typeface="+mn-lt"/>
              </a:defRPr>
            </a:lvl2pPr>
            <a:lvl3pPr algn="l">
              <a:lnSpc>
                <a:spcPct val="100000"/>
              </a:lnSpc>
              <a:spcBef>
                <a:spcPts val="765"/>
              </a:spcBef>
              <a:defRPr sz="1700" b="0">
                <a:latin typeface="+mn-lt"/>
              </a:defRPr>
            </a:lvl3pPr>
            <a:lvl4pPr algn="l">
              <a:lnSpc>
                <a:spcPct val="100000"/>
              </a:lnSpc>
              <a:spcBef>
                <a:spcPts val="675"/>
              </a:spcBef>
              <a:defRPr sz="1500" b="0">
                <a:latin typeface="+mn-lt"/>
              </a:defRPr>
            </a:lvl4pPr>
            <a:lvl5pPr algn="l">
              <a:lnSpc>
                <a:spcPct val="100000"/>
              </a:lnSpc>
              <a:spcBef>
                <a:spcPts val="675"/>
              </a:spcBef>
              <a:defRPr sz="1500" b="0">
                <a:latin typeface="+mn-lt"/>
              </a:defRPr>
            </a:lvl5pPr>
          </a:lstStyle>
          <a:p>
            <a:r>
              <a:rPr lang="en-US" dirty="0"/>
              <a:t>Click to add text</a:t>
            </a:r>
            <a:endParaRPr lang="en-US" dirty="0"/>
          </a:p>
        </p:txBody>
      </p:sp>
      <p:sp>
        <p:nvSpPr>
          <p:cNvPr id="4" name="Content Right Placeholder 3"/>
          <p:cNvSpPr>
            <a:spLocks noGrp="1"/>
          </p:cNvSpPr>
          <p:nvPr>
            <p:ph idx="2"/>
          </p:nvPr>
        </p:nvSpPr>
        <p:spPr>
          <a:xfrm>
            <a:off x="6278880" y="1611630"/>
            <a:ext cx="5303520" cy="4491990"/>
          </a:xfrm>
        </p:spPr>
        <p:txBody>
          <a:bodyPr vert="horz" wrap="square" lIns="91440" tIns="45720" rIns="91440" bIns="45720" rtlCol="0" anchor="t">
            <a:normAutofit/>
          </a:bodyPr>
          <a:lstStyle>
            <a:lvl1pPr algn="l">
              <a:lnSpc>
                <a:spcPct val="100000"/>
              </a:lnSpc>
              <a:spcBef>
                <a:spcPts val="990"/>
              </a:spcBef>
              <a:defRPr sz="2200" b="0">
                <a:latin typeface="+mn-lt"/>
              </a:defRPr>
            </a:lvl1pPr>
            <a:lvl2pPr algn="l">
              <a:lnSpc>
                <a:spcPct val="100000"/>
              </a:lnSpc>
              <a:spcBef>
                <a:spcPts val="810"/>
              </a:spcBef>
              <a:defRPr sz="1800" b="0">
                <a:latin typeface="+mn-lt"/>
              </a:defRPr>
            </a:lvl2pPr>
            <a:lvl3pPr algn="l">
              <a:lnSpc>
                <a:spcPct val="100000"/>
              </a:lnSpc>
              <a:spcBef>
                <a:spcPts val="765"/>
              </a:spcBef>
              <a:defRPr sz="1700" b="0">
                <a:latin typeface="+mn-lt"/>
              </a:defRPr>
            </a:lvl3pPr>
            <a:lvl4pPr algn="l">
              <a:lnSpc>
                <a:spcPct val="100000"/>
              </a:lnSpc>
              <a:spcBef>
                <a:spcPts val="675"/>
              </a:spcBef>
              <a:defRPr sz="1500" b="0">
                <a:latin typeface="+mn-lt"/>
              </a:defRPr>
            </a:lvl4pPr>
            <a:lvl5pPr algn="l">
              <a:lnSpc>
                <a:spcPct val="100000"/>
              </a:lnSpc>
              <a:spcBef>
                <a:spcPts val="675"/>
              </a:spcBef>
              <a:defRPr sz="1500" b="0">
                <a:latin typeface="+mn-lt"/>
              </a:defRPr>
            </a:lvl5pPr>
          </a:lstStyle>
          <a:p>
            <a:r>
              <a:rPr lang="en-US" dirty="0"/>
              <a:t>Click to add text</a:t>
            </a:r>
            <a:endParaRPr lang="en-US" dirty="0"/>
          </a:p>
        </p:txBody>
      </p:sp>
      <p:sp>
        <p:nvSpPr>
          <p:cNvPr id="5" name="Date Placeholder 4"/>
          <p:cNvSpPr>
            <a:spLocks noGrp="1"/>
          </p:cNvSpPr>
          <p:nvPr>
            <p:ph type="dt" sz="quarter" idx="10"/>
          </p:nvPr>
        </p:nvSpPr>
        <p:spPr>
          <a:xfrm>
            <a:off x="609600" y="6343650"/>
            <a:ext cx="2682240" cy="377190"/>
          </a:xfrm>
        </p:spPr>
        <p:txBody>
          <a:bodyPr vert="horz" wrap="square" lIns="91440" tIns="45720" rIns="91440" bIns="45720" rtlCol="0" anchor="ctr"/>
          <a:lstStyle>
            <a:lvl1pPr algn="l">
              <a:defRPr sz="1200">
                <a:solidFill>
                  <a:srgbClr val="6D747D"/>
                </a:solidFill>
              </a:defRPr>
            </a:lvl1pPr>
          </a:lstStyle>
          <a:p>
            <a:endParaRPr lang="en-US"/>
          </a:p>
        </p:txBody>
      </p:sp>
      <p:sp>
        <p:nvSpPr>
          <p:cNvPr id="6" name="Footer Placeholder 5"/>
          <p:cNvSpPr>
            <a:spLocks noGrp="1"/>
          </p:cNvSpPr>
          <p:nvPr>
            <p:ph type="ftr" sz="quarter" idx="11"/>
          </p:nvPr>
        </p:nvSpPr>
        <p:spPr>
          <a:xfrm>
            <a:off x="3657600" y="6343650"/>
            <a:ext cx="4876800" cy="377190"/>
          </a:xfrm>
        </p:spPr>
        <p:txBody>
          <a:bodyPr vert="horz" wrap="square" lIns="91440" tIns="45720" rIns="91440" bIns="45720" rtlCol="0" anchor="ctr"/>
          <a:lstStyle>
            <a:lvl1pPr algn="ctr">
              <a:defRPr sz="1200">
                <a:solidFill>
                  <a:srgbClr val="6D747D"/>
                </a:solidFill>
              </a:defRPr>
            </a:lvl1pPr>
          </a:lstStyle>
          <a:p>
            <a:endParaRPr lang="en-US"/>
          </a:p>
        </p:txBody>
      </p:sp>
      <p:sp>
        <p:nvSpPr>
          <p:cNvPr id="7" name="Slide Number Placeholder 6"/>
          <p:cNvSpPr>
            <a:spLocks noGrp="1"/>
          </p:cNvSpPr>
          <p:nvPr>
            <p:ph type="sldNum" sz="quarter" idx="12"/>
          </p:nvPr>
        </p:nvSpPr>
        <p:spPr>
          <a:xfrm>
            <a:off x="8900160" y="6343650"/>
            <a:ext cx="2682240" cy="377190"/>
          </a:xfrm>
        </p:spPr>
        <p:txBody>
          <a:bodyPr vert="horz" wrap="square" lIns="91440" tIns="45720" rIns="91440" bIns="45720" rtlCol="0" anchor="ctr"/>
          <a:lstStyle>
            <a:lvl1pPr algn="r">
              <a:defRPr sz="1200">
                <a:solidFill>
                  <a:srgbClr val="6D747D"/>
                </a:solidFill>
              </a:defRPr>
            </a:lvl1pPr>
          </a:lstStyle>
          <a:p>
            <a:fld id="{B6F15528-21DE-4FAA-801E-634DDDAF4B2B}" type="slidenum">
              <a:rPr lang="en-US"/>
              <a:t>&lt;#&gt;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308610"/>
            <a:ext cx="10972800" cy="1062990"/>
          </a:xfrm>
        </p:spPr>
        <p:txBody>
          <a:bodyPr vert="horz" wrap="square" lIns="91440" tIns="45720" rIns="91440" bIns="45720" rtlCol="0" anchor="b">
            <a:normAutofit/>
          </a:bodyPr>
          <a:lstStyle>
            <a:lvl1pPr marL="0" indent="0" algn="l">
              <a:lnSpc>
                <a:spcPct val="90000"/>
              </a:lnSpc>
              <a:buNone/>
              <a:defRPr sz="3200" b="1">
                <a:latin typeface="+mj-lt"/>
              </a:defRPr>
            </a:lvl1pPr>
          </a:lstStyle>
          <a:p>
            <a:r>
              <a:rPr lang="en-US" dirty="0"/>
              <a:t>Click to add title</a:t>
            </a:r>
            <a:endParaRPr lang="en-US" dirty="0"/>
          </a:p>
        </p:txBody>
      </p:sp>
      <p:sp>
        <p:nvSpPr>
          <p:cNvPr id="3" name="Heading Left Placeholder 2"/>
          <p:cNvSpPr>
            <a:spLocks noGrp="1"/>
          </p:cNvSpPr>
          <p:nvPr>
            <p:ph type="body" idx="1"/>
          </p:nvPr>
        </p:nvSpPr>
        <p:spPr>
          <a:xfrm>
            <a:off x="609600" y="1611630"/>
            <a:ext cx="5303520" cy="617220"/>
          </a:xfrm>
        </p:spPr>
        <p:txBody>
          <a:bodyPr vert="horz" wrap="square" lIns="91440" tIns="45720" rIns="91440" bIns="45720" rtlCol="0" anchor="b">
            <a:normAutofit/>
          </a:bodyPr>
          <a:lstStyle>
            <a:lvl1pPr marL="0" indent="0" algn="l">
              <a:lnSpc>
                <a:spcPct val="100000"/>
              </a:lnSpc>
              <a:buNone/>
              <a:defRPr sz="2200" b="1">
                <a:solidFill>
                  <a:srgbClr val="0F6CBD"/>
                </a:solidFill>
                <a:latin typeface="+mn-lt"/>
              </a:defRPr>
            </a:lvl1pPr>
          </a:lstStyle>
          <a:p>
            <a:r>
              <a:rPr lang="en-US" dirty="0"/>
              <a:t>Click to add heading</a:t>
            </a:r>
            <a:endParaRPr lang="en-US" dirty="0"/>
          </a:p>
        </p:txBody>
      </p:sp>
      <p:sp>
        <p:nvSpPr>
          <p:cNvPr id="4" name="Content Left Placeholder 3"/>
          <p:cNvSpPr>
            <a:spLocks noGrp="1"/>
          </p:cNvSpPr>
          <p:nvPr>
            <p:ph idx="2"/>
          </p:nvPr>
        </p:nvSpPr>
        <p:spPr>
          <a:xfrm>
            <a:off x="609600" y="2297430"/>
            <a:ext cx="5303520" cy="3806190"/>
          </a:xfrm>
        </p:spPr>
        <p:txBody>
          <a:bodyPr vert="horz" wrap="square" lIns="91440" tIns="45720" rIns="91440" bIns="45720" rtlCol="0" anchor="t">
            <a:normAutofit/>
          </a:bodyPr>
          <a:lstStyle>
            <a:lvl1pPr algn="l">
              <a:lnSpc>
                <a:spcPct val="100000"/>
              </a:lnSpc>
              <a:spcBef>
                <a:spcPts val="900"/>
              </a:spcBef>
              <a:defRPr sz="2000" b="0">
                <a:latin typeface="+mn-lt"/>
              </a:defRPr>
            </a:lvl1pPr>
            <a:lvl2pPr algn="l">
              <a:lnSpc>
                <a:spcPct val="100000"/>
              </a:lnSpc>
              <a:spcBef>
                <a:spcPts val="765"/>
              </a:spcBef>
              <a:defRPr sz="1700" b="0">
                <a:latin typeface="+mn-lt"/>
              </a:defRPr>
            </a:lvl2pPr>
            <a:lvl3pPr algn="l">
              <a:lnSpc>
                <a:spcPct val="100000"/>
              </a:lnSpc>
              <a:spcBef>
                <a:spcPts val="675"/>
              </a:spcBef>
              <a:defRPr sz="1500" b="0">
                <a:latin typeface="+mn-lt"/>
              </a:defRPr>
            </a:lvl3pPr>
            <a:lvl4pPr algn="l">
              <a:lnSpc>
                <a:spcPct val="100000"/>
              </a:lnSpc>
              <a:spcBef>
                <a:spcPts val="585"/>
              </a:spcBef>
              <a:defRPr sz="1300" b="0">
                <a:latin typeface="+mn-lt"/>
              </a:defRPr>
            </a:lvl4pPr>
            <a:lvl5pPr algn="l">
              <a:lnSpc>
                <a:spcPct val="100000"/>
              </a:lnSpc>
              <a:spcBef>
                <a:spcPts val="585"/>
              </a:spcBef>
              <a:defRPr sz="1300" b="0">
                <a:latin typeface="+mn-lt"/>
              </a:defRPr>
            </a:lvl5pPr>
          </a:lstStyle>
          <a:p>
            <a:r>
              <a:rPr lang="en-US" dirty="0"/>
              <a:t>Click to add text</a:t>
            </a:r>
            <a:endParaRPr lang="en-US" dirty="0"/>
          </a:p>
        </p:txBody>
      </p:sp>
      <p:sp>
        <p:nvSpPr>
          <p:cNvPr id="5" name="Heading Right Placeholder 4"/>
          <p:cNvSpPr>
            <a:spLocks noGrp="1"/>
          </p:cNvSpPr>
          <p:nvPr>
            <p:ph type="body" idx="3"/>
          </p:nvPr>
        </p:nvSpPr>
        <p:spPr>
          <a:xfrm>
            <a:off x="6278880" y="1611630"/>
            <a:ext cx="5303520" cy="617220"/>
          </a:xfrm>
        </p:spPr>
        <p:txBody>
          <a:bodyPr vert="horz" wrap="square" lIns="91440" tIns="45720" rIns="91440" bIns="45720" rtlCol="0" anchor="b">
            <a:normAutofit/>
          </a:bodyPr>
          <a:lstStyle>
            <a:lvl1pPr marL="0" indent="0" algn="l">
              <a:lnSpc>
                <a:spcPct val="100000"/>
              </a:lnSpc>
              <a:buNone/>
              <a:defRPr sz="2200" b="1">
                <a:solidFill>
                  <a:srgbClr val="0F6CBD"/>
                </a:solidFill>
                <a:latin typeface="+mn-lt"/>
              </a:defRPr>
            </a:lvl1pPr>
          </a:lstStyle>
          <a:p>
            <a:r>
              <a:rPr lang="en-US" dirty="0"/>
              <a:t>Click to add heading</a:t>
            </a:r>
            <a:endParaRPr lang="en-US" dirty="0"/>
          </a:p>
        </p:txBody>
      </p:sp>
      <p:sp>
        <p:nvSpPr>
          <p:cNvPr id="6" name="Content Right Placeholder 5"/>
          <p:cNvSpPr>
            <a:spLocks noGrp="1"/>
          </p:cNvSpPr>
          <p:nvPr>
            <p:ph idx="4"/>
          </p:nvPr>
        </p:nvSpPr>
        <p:spPr>
          <a:xfrm>
            <a:off x="6278880" y="2297430"/>
            <a:ext cx="5303520" cy="3806190"/>
          </a:xfrm>
        </p:spPr>
        <p:txBody>
          <a:bodyPr vert="horz" wrap="square" lIns="91440" tIns="45720" rIns="91440" bIns="45720" rtlCol="0" anchor="t">
            <a:normAutofit/>
          </a:bodyPr>
          <a:lstStyle>
            <a:lvl1pPr algn="l">
              <a:lnSpc>
                <a:spcPct val="100000"/>
              </a:lnSpc>
              <a:spcBef>
                <a:spcPts val="900"/>
              </a:spcBef>
              <a:defRPr sz="2000" b="0">
                <a:latin typeface="+mn-lt"/>
              </a:defRPr>
            </a:lvl1pPr>
            <a:lvl2pPr algn="l">
              <a:lnSpc>
                <a:spcPct val="100000"/>
              </a:lnSpc>
              <a:spcBef>
                <a:spcPts val="765"/>
              </a:spcBef>
              <a:defRPr sz="1700" b="0">
                <a:latin typeface="+mn-lt"/>
              </a:defRPr>
            </a:lvl2pPr>
            <a:lvl3pPr algn="l">
              <a:lnSpc>
                <a:spcPct val="100000"/>
              </a:lnSpc>
              <a:spcBef>
                <a:spcPts val="675"/>
              </a:spcBef>
              <a:defRPr sz="1500" b="0">
                <a:latin typeface="+mn-lt"/>
              </a:defRPr>
            </a:lvl3pPr>
            <a:lvl4pPr algn="l">
              <a:lnSpc>
                <a:spcPct val="100000"/>
              </a:lnSpc>
              <a:spcBef>
                <a:spcPts val="585"/>
              </a:spcBef>
              <a:defRPr sz="1300" b="0">
                <a:latin typeface="+mn-lt"/>
              </a:defRPr>
            </a:lvl4pPr>
            <a:lvl5pPr algn="l">
              <a:lnSpc>
                <a:spcPct val="100000"/>
              </a:lnSpc>
              <a:spcBef>
                <a:spcPts val="585"/>
              </a:spcBef>
              <a:defRPr sz="1300" b="0">
                <a:latin typeface="+mn-lt"/>
              </a:defRPr>
            </a:lvl5pPr>
          </a:lstStyle>
          <a:p>
            <a:r>
              <a:rPr lang="en-US" dirty="0"/>
              <a:t>Click to add text</a:t>
            </a:r>
            <a:endParaRPr lang="en-US" dirty="0"/>
          </a:p>
        </p:txBody>
      </p:sp>
      <p:sp>
        <p:nvSpPr>
          <p:cNvPr id="7" name="Date Placeholder 6"/>
          <p:cNvSpPr>
            <a:spLocks noGrp="1"/>
          </p:cNvSpPr>
          <p:nvPr>
            <p:ph type="dt" sz="quarter" idx="10"/>
          </p:nvPr>
        </p:nvSpPr>
        <p:spPr>
          <a:xfrm>
            <a:off x="609600" y="6343650"/>
            <a:ext cx="2682240" cy="377190"/>
          </a:xfrm>
        </p:spPr>
        <p:txBody>
          <a:bodyPr vert="horz" wrap="square" lIns="91440" tIns="45720" rIns="91440" bIns="45720" rtlCol="0" anchor="ctr"/>
          <a:lstStyle>
            <a:lvl1pPr algn="l">
              <a:defRPr sz="1200">
                <a:solidFill>
                  <a:srgbClr val="6D747D"/>
                </a:solidFill>
              </a:defRPr>
            </a:lvl1pPr>
          </a:lstStyle>
          <a:p>
            <a:endParaRPr lang="en-US"/>
          </a:p>
        </p:txBody>
      </p:sp>
      <p:sp>
        <p:nvSpPr>
          <p:cNvPr id="8" name="Footer Placeholder 7"/>
          <p:cNvSpPr>
            <a:spLocks noGrp="1"/>
          </p:cNvSpPr>
          <p:nvPr>
            <p:ph type="ftr" sz="quarter" idx="11"/>
          </p:nvPr>
        </p:nvSpPr>
        <p:spPr>
          <a:xfrm>
            <a:off x="3657600" y="6343650"/>
            <a:ext cx="4876800" cy="377190"/>
          </a:xfrm>
        </p:spPr>
        <p:txBody>
          <a:bodyPr vert="horz" wrap="square" lIns="91440" tIns="45720" rIns="91440" bIns="45720" rtlCol="0" anchor="ctr"/>
          <a:lstStyle>
            <a:lvl1pPr algn="ctr">
              <a:defRPr sz="1200">
                <a:solidFill>
                  <a:srgbClr val="6D747D"/>
                </a:solidFill>
              </a:defRPr>
            </a:lvl1pPr>
          </a:lstStyle>
          <a:p>
            <a:endParaRPr lang="en-US"/>
          </a:p>
        </p:txBody>
      </p:sp>
      <p:sp>
        <p:nvSpPr>
          <p:cNvPr id="9" name="Slide Number Placeholder 8"/>
          <p:cNvSpPr>
            <a:spLocks noGrp="1"/>
          </p:cNvSpPr>
          <p:nvPr>
            <p:ph type="sldNum" sz="quarter" idx="12"/>
          </p:nvPr>
        </p:nvSpPr>
        <p:spPr>
          <a:xfrm>
            <a:off x="8900160" y="6343650"/>
            <a:ext cx="2682240" cy="377190"/>
          </a:xfrm>
        </p:spPr>
        <p:txBody>
          <a:bodyPr vert="horz" wrap="square" lIns="91440" tIns="45720" rIns="91440" bIns="45720" rtlCol="0" anchor="ctr"/>
          <a:lstStyle>
            <a:lvl1pPr algn="r">
              <a:defRPr sz="1200">
                <a:solidFill>
                  <a:srgbClr val="6D747D"/>
                </a:solidFill>
              </a:defRPr>
            </a:lvl1pPr>
          </a:lstStyle>
          <a:p>
            <a:fld id="{B6F15528-21DE-4FAA-801E-634DDDAF4B2B}" type="slidenum">
              <a:rPr lang="en-US"/>
              <a:t>&lt;#&gt;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548640"/>
            <a:ext cx="4145280" cy="1508760"/>
          </a:xfrm>
        </p:spPr>
        <p:txBody>
          <a:bodyPr vert="horz" wrap="square" lIns="91440" tIns="45720" rIns="91440" bIns="45720" rtlCol="0" anchor="b">
            <a:normAutofit/>
          </a:bodyPr>
          <a:lstStyle>
            <a:lvl1pPr marL="0" indent="0" algn="l">
              <a:lnSpc>
                <a:spcPct val="90000"/>
              </a:lnSpc>
              <a:buNone/>
              <a:defRPr sz="2800" b="1">
                <a:latin typeface="+mj-lt"/>
              </a:defRPr>
            </a:lvl1pPr>
          </a:lstStyle>
          <a:p>
            <a:r>
              <a:rPr lang="en-US" dirty="0"/>
              <a:t>Click to add title</a:t>
            </a:r>
            <a:endParaRPr lang="en-US" dirty="0"/>
          </a:p>
        </p:txBody>
      </p:sp>
      <p:sp>
        <p:nvSpPr>
          <p:cNvPr id="3" name="Picture Placeholder 2"/>
          <p:cNvSpPr>
            <a:spLocks noGrp="1" noChangeAspect="1"/>
          </p:cNvSpPr>
          <p:nvPr>
            <p:ph type="pic" idx="1"/>
          </p:nvPr>
        </p:nvSpPr>
        <p:spPr>
          <a:xfrm>
            <a:off x="5242560" y="548640"/>
            <a:ext cx="6339840" cy="5554980"/>
          </a:xfrm>
        </p:spPr>
        <p:txBody>
          <a:bodyPr vert="horz" wrap="square" lIns="91440" tIns="45720" rIns="91440" bIns="45720" rtlCol="0" anchor="t"/>
          <a:lstStyle>
            <a:lvl1pPr marL="0" indent="0" algn="l">
              <a:lnSpc>
                <a:spcPct val="100000"/>
              </a:lnSpc>
              <a:buNone/>
              <a:defRPr sz="1800" b="0">
                <a:latin typeface="+mn-lt"/>
              </a:defRPr>
            </a:lvl1pPr>
          </a:lstStyle>
          <a:p>
            <a:r>
              <a:rPr lang="en-US" dirty="0"/>
              <a:t>Click icon to add picture</a:t>
            </a:r>
            <a:endParaRPr lang="en-US" dirty="0"/>
          </a:p>
        </p:txBody>
      </p:sp>
      <p:sp>
        <p:nvSpPr>
          <p:cNvPr id="4" name="Caption Placeholder 3"/>
          <p:cNvSpPr>
            <a:spLocks noGrp="1"/>
          </p:cNvSpPr>
          <p:nvPr>
            <p:ph type="body" idx="2"/>
          </p:nvPr>
        </p:nvSpPr>
        <p:spPr>
          <a:xfrm>
            <a:off x="609600" y="2194560"/>
            <a:ext cx="4145280" cy="3909060"/>
          </a:xfrm>
        </p:spPr>
        <p:txBody>
          <a:bodyPr vert="horz" wrap="square" lIns="91440" tIns="45720" rIns="91440" bIns="45720" rtlCol="0" anchor="t">
            <a:normAutofit/>
          </a:bodyPr>
          <a:lstStyle>
            <a:lvl1pPr marL="0" indent="0" algn="l">
              <a:lnSpc>
                <a:spcPct val="100000"/>
              </a:lnSpc>
              <a:buNone/>
              <a:defRPr sz="1600" b="0">
                <a:latin typeface="+mn-lt"/>
              </a:defRPr>
            </a:lvl1pPr>
          </a:lstStyle>
          <a:p>
            <a:r>
              <a:rPr lang="en-US" dirty="0"/>
              <a:t>Click to add caption</a:t>
            </a:r>
            <a:endParaRPr lang="en-US" dirty="0"/>
          </a:p>
        </p:txBody>
      </p:sp>
      <p:sp>
        <p:nvSpPr>
          <p:cNvPr id="5" name="Date Placeholder 4"/>
          <p:cNvSpPr>
            <a:spLocks noGrp="1"/>
          </p:cNvSpPr>
          <p:nvPr>
            <p:ph type="dt" sz="quarter" idx="10"/>
          </p:nvPr>
        </p:nvSpPr>
        <p:spPr>
          <a:xfrm>
            <a:off x="609600" y="6343650"/>
            <a:ext cx="2682240" cy="377190"/>
          </a:xfrm>
        </p:spPr>
        <p:txBody>
          <a:bodyPr vert="horz" wrap="square" lIns="91440" tIns="45720" rIns="91440" bIns="45720" rtlCol="0" anchor="ctr"/>
          <a:lstStyle>
            <a:lvl1pPr algn="l">
              <a:defRPr sz="1200">
                <a:solidFill>
                  <a:srgbClr val="6D747D"/>
                </a:solidFill>
              </a:defRPr>
            </a:lvl1pPr>
          </a:lstStyle>
          <a:p>
            <a:endParaRPr lang="en-US"/>
          </a:p>
        </p:txBody>
      </p:sp>
      <p:sp>
        <p:nvSpPr>
          <p:cNvPr id="6" name="Footer Placeholder 5"/>
          <p:cNvSpPr>
            <a:spLocks noGrp="1"/>
          </p:cNvSpPr>
          <p:nvPr>
            <p:ph type="ftr" sz="quarter" idx="11"/>
          </p:nvPr>
        </p:nvSpPr>
        <p:spPr>
          <a:xfrm>
            <a:off x="3657600" y="6343650"/>
            <a:ext cx="4876800" cy="377190"/>
          </a:xfrm>
        </p:spPr>
        <p:txBody>
          <a:bodyPr vert="horz" wrap="square" lIns="91440" tIns="45720" rIns="91440" bIns="45720" rtlCol="0" anchor="ctr"/>
          <a:lstStyle>
            <a:lvl1pPr algn="ctr">
              <a:defRPr sz="1200">
                <a:solidFill>
                  <a:srgbClr val="6D747D"/>
                </a:solidFill>
              </a:defRPr>
            </a:lvl1pPr>
          </a:lstStyle>
          <a:p>
            <a:endParaRPr lang="en-US"/>
          </a:p>
        </p:txBody>
      </p:sp>
      <p:sp>
        <p:nvSpPr>
          <p:cNvPr id="7" name="Slide Number Placeholder 6"/>
          <p:cNvSpPr>
            <a:spLocks noGrp="1"/>
          </p:cNvSpPr>
          <p:nvPr>
            <p:ph type="sldNum" sz="quarter" idx="12"/>
          </p:nvPr>
        </p:nvSpPr>
        <p:spPr>
          <a:xfrm>
            <a:off x="8900160" y="6343650"/>
            <a:ext cx="2682240" cy="377190"/>
          </a:xfrm>
        </p:spPr>
        <p:txBody>
          <a:bodyPr vert="horz" wrap="square" lIns="91440" tIns="45720" rIns="91440" bIns="45720" rtlCol="0" anchor="ctr"/>
          <a:lstStyle>
            <a:lvl1pPr algn="r">
              <a:defRPr sz="1200">
                <a:solidFill>
                  <a:srgbClr val="6D747D"/>
                </a:solidFill>
              </a:defRPr>
            </a:lvl1pPr>
          </a:lstStyle>
          <a:p>
            <a:fld id="{B6F15528-21DE-4FAA-801E-634DDDAF4B2B}" type="slidenum">
              <a:rPr lang="en-US"/>
              <a:t>&lt;#&gt;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cust" preserve="1">
  <p:cSld name="Big Number">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308610"/>
            <a:ext cx="10972800" cy="1062990"/>
          </a:xfrm>
        </p:spPr>
        <p:txBody>
          <a:bodyPr vert="horz" wrap="square" lIns="91440" tIns="45720" rIns="91440" bIns="45720" rtlCol="0" anchor="b">
            <a:normAutofit/>
          </a:bodyPr>
          <a:lstStyle>
            <a:lvl1pPr marL="0" indent="0" algn="l">
              <a:lnSpc>
                <a:spcPct val="90000"/>
              </a:lnSpc>
              <a:buNone/>
              <a:defRPr sz="3200" b="1">
                <a:latin typeface="+mj-lt"/>
              </a:defRPr>
            </a:lvl1pPr>
          </a:lstStyle>
          <a:p>
            <a:r>
              <a:rPr lang="en-US" dirty="0"/>
              <a:t>Click to add title</a:t>
            </a:r>
            <a:endParaRPr lang="en-US" dirty="0"/>
          </a:p>
        </p:txBody>
      </p:sp>
      <p:sp>
        <p:nvSpPr>
          <p:cNvPr id="3" name="Number Placeholder 2"/>
          <p:cNvSpPr>
            <a:spLocks noGrp="1"/>
          </p:cNvSpPr>
          <p:nvPr>
            <p:ph type="body" idx="1"/>
          </p:nvPr>
        </p:nvSpPr>
        <p:spPr>
          <a:xfrm>
            <a:off x="609600" y="1714500"/>
            <a:ext cx="10972800" cy="2468880"/>
          </a:xfrm>
        </p:spPr>
        <p:txBody>
          <a:bodyPr vert="horz" wrap="square" lIns="91440" tIns="45720" rIns="91440" bIns="45720" rtlCol="0" anchor="b">
            <a:normAutofit/>
          </a:bodyPr>
          <a:lstStyle>
            <a:lvl1pPr marL="0" indent="0" algn="ctr">
              <a:lnSpc>
                <a:spcPct val="90000"/>
              </a:lnSpc>
              <a:buNone/>
              <a:defRPr sz="9600" b="1">
                <a:solidFill>
                  <a:srgbClr val="0F6CBD"/>
                </a:solidFill>
                <a:latin typeface="+mj-lt"/>
              </a:defRPr>
            </a:lvl1pPr>
          </a:lstStyle>
          <a:p>
            <a:r>
              <a:rPr lang="en-US" dirty="0"/>
              <a:t>100%</a:t>
            </a:r>
            <a:endParaRPr lang="en-US" dirty="0"/>
          </a:p>
        </p:txBody>
      </p:sp>
      <p:sp>
        <p:nvSpPr>
          <p:cNvPr id="4" name="Label Placeholder 3"/>
          <p:cNvSpPr>
            <a:spLocks noGrp="1"/>
          </p:cNvSpPr>
          <p:nvPr>
            <p:ph type="body" idx="2"/>
          </p:nvPr>
        </p:nvSpPr>
        <p:spPr>
          <a:xfrm>
            <a:off x="1219200" y="4320540"/>
            <a:ext cx="9753600" cy="1371600"/>
          </a:xfrm>
        </p:spPr>
        <p:txBody>
          <a:bodyPr vert="horz" wrap="square" lIns="91440" tIns="45720" rIns="91440" bIns="45720" rtlCol="0" anchor="t">
            <a:normAutofit/>
          </a:bodyPr>
          <a:lstStyle>
            <a:lvl1pPr marL="0" indent="0" algn="ctr">
              <a:lnSpc>
                <a:spcPct val="100000"/>
              </a:lnSpc>
              <a:buNone/>
              <a:defRPr sz="2400" b="0">
                <a:solidFill>
                  <a:srgbClr val="6D747D"/>
                </a:solidFill>
                <a:latin typeface="+mn-lt"/>
              </a:defRPr>
            </a:lvl1pPr>
          </a:lstStyle>
          <a:p>
            <a:r>
              <a:rPr lang="en-US" dirty="0"/>
              <a:t>Click to add label</a:t>
            </a:r>
            <a:endParaRPr lang="en-US" dirty="0"/>
          </a:p>
        </p:txBody>
      </p:sp>
      <p:sp>
        <p:nvSpPr>
          <p:cNvPr id="5" name="Date Placeholder 4"/>
          <p:cNvSpPr>
            <a:spLocks noGrp="1"/>
          </p:cNvSpPr>
          <p:nvPr>
            <p:ph type="dt" sz="quarter" idx="10"/>
          </p:nvPr>
        </p:nvSpPr>
        <p:spPr>
          <a:xfrm>
            <a:off x="609600" y="6343650"/>
            <a:ext cx="2682240" cy="377190"/>
          </a:xfrm>
        </p:spPr>
        <p:txBody>
          <a:bodyPr vert="horz" wrap="square" lIns="91440" tIns="45720" rIns="91440" bIns="45720" rtlCol="0" anchor="ctr"/>
          <a:lstStyle>
            <a:lvl1pPr algn="l">
              <a:defRPr sz="1200">
                <a:solidFill>
                  <a:srgbClr val="6D747D"/>
                </a:solidFill>
              </a:defRPr>
            </a:lvl1pPr>
          </a:lstStyle>
          <a:p>
            <a:endParaRPr lang="en-US"/>
          </a:p>
        </p:txBody>
      </p:sp>
      <p:sp>
        <p:nvSpPr>
          <p:cNvPr id="6" name="Footer Placeholder 5"/>
          <p:cNvSpPr>
            <a:spLocks noGrp="1"/>
          </p:cNvSpPr>
          <p:nvPr>
            <p:ph type="ftr" sz="quarter" idx="11"/>
          </p:nvPr>
        </p:nvSpPr>
        <p:spPr>
          <a:xfrm>
            <a:off x="3657600" y="6343650"/>
            <a:ext cx="4876800" cy="377190"/>
          </a:xfrm>
        </p:spPr>
        <p:txBody>
          <a:bodyPr vert="horz" wrap="square" lIns="91440" tIns="45720" rIns="91440" bIns="45720" rtlCol="0" anchor="ctr"/>
          <a:lstStyle>
            <a:lvl1pPr algn="ctr">
              <a:defRPr sz="1200">
                <a:solidFill>
                  <a:srgbClr val="6D747D"/>
                </a:solidFill>
              </a:defRPr>
            </a:lvl1pPr>
          </a:lstStyle>
          <a:p>
            <a:endParaRPr lang="en-US"/>
          </a:p>
        </p:txBody>
      </p:sp>
      <p:sp>
        <p:nvSpPr>
          <p:cNvPr id="7" name="Slide Number Placeholder 6"/>
          <p:cNvSpPr>
            <a:spLocks noGrp="1"/>
          </p:cNvSpPr>
          <p:nvPr>
            <p:ph type="sldNum" sz="quarter" idx="12"/>
          </p:nvPr>
        </p:nvSpPr>
        <p:spPr>
          <a:xfrm>
            <a:off x="8900160" y="6343650"/>
            <a:ext cx="2682240" cy="377190"/>
          </a:xfrm>
        </p:spPr>
        <p:txBody>
          <a:bodyPr vert="horz" wrap="square" lIns="91440" tIns="45720" rIns="91440" bIns="45720" rtlCol="0" anchor="ctr"/>
          <a:lstStyle>
            <a:lvl1pPr algn="r">
              <a:defRPr sz="1200">
                <a:solidFill>
                  <a:srgbClr val="6D747D"/>
                </a:solidFill>
              </a:defRPr>
            </a:lvl1pPr>
          </a:lstStyle>
          <a:p>
            <a:fld id="{B6F15528-21DE-4FAA-801E-634DDDAF4B2B}" type="slidenum">
              <a:rPr lang="en-US"/>
              <a:t>&lt;#&gt;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cust" preserve="1">
  <p:cSld name="Quote">
    <p:spTree>
      <p:nvGrpSpPr>
        <p:cNvPr id="1" name=""/>
        <p:cNvGrpSpPr/>
        <p:nvPr/>
      </p:nvGrpSpPr>
      <p:grpSpPr>
        <a:xfrm>
          <a:off x="0" y="0"/>
          <a:ext cx="0" cy="0"/>
          <a:chOff x="0" y="0"/>
          <a:chExt cx="0" cy="0"/>
        </a:xfrm>
      </p:grpSpPr>
      <p:sp>
        <p:nvSpPr>
          <p:cNvPr id="2" name="Quote Placeholder 1"/>
          <p:cNvSpPr>
            <a:spLocks noGrp="1"/>
          </p:cNvSpPr>
          <p:nvPr>
            <p:ph type="body" idx="1"/>
          </p:nvPr>
        </p:nvSpPr>
        <p:spPr>
          <a:xfrm>
            <a:off x="1219200" y="1097280"/>
            <a:ext cx="9753600" cy="3429000"/>
          </a:xfrm>
        </p:spPr>
        <p:txBody>
          <a:bodyPr vert="horz" wrap="square" lIns="91440" tIns="45720" rIns="91440" bIns="45720" rtlCol="0" anchor="ctr">
            <a:normAutofit/>
          </a:bodyPr>
          <a:lstStyle>
            <a:lvl1pPr marL="0" indent="0" algn="ctr">
              <a:lnSpc>
                <a:spcPct val="100000"/>
              </a:lnSpc>
              <a:buNone/>
              <a:defRPr sz="3200" b="0" i="1">
                <a:latin typeface="+mj-lt"/>
              </a:defRPr>
            </a:lvl1pPr>
          </a:lstStyle>
          <a:p>
            <a:r>
              <a:rPr lang="en-US" dirty="0"/>
              <a:t>Click to add quote</a:t>
            </a:r>
            <a:endParaRPr lang="en-US" dirty="0"/>
          </a:p>
        </p:txBody>
      </p:sp>
      <p:sp>
        <p:nvSpPr>
          <p:cNvPr id="3" name="Attribution Placeholder 2"/>
          <p:cNvSpPr>
            <a:spLocks noGrp="1"/>
          </p:cNvSpPr>
          <p:nvPr>
            <p:ph type="body" idx="2"/>
          </p:nvPr>
        </p:nvSpPr>
        <p:spPr>
          <a:xfrm>
            <a:off x="1219200" y="4732020"/>
            <a:ext cx="9753600" cy="754380"/>
          </a:xfrm>
        </p:spPr>
        <p:txBody>
          <a:bodyPr vert="horz" wrap="square" lIns="91440" tIns="45720" rIns="91440" bIns="45720" rtlCol="0" anchor="t">
            <a:normAutofit/>
          </a:bodyPr>
          <a:lstStyle>
            <a:lvl1pPr marL="0" indent="0" algn="ctr">
              <a:lnSpc>
                <a:spcPct val="100000"/>
              </a:lnSpc>
              <a:buNone/>
              <a:defRPr sz="1800" b="0">
                <a:solidFill>
                  <a:srgbClr val="6D747D"/>
                </a:solidFill>
                <a:latin typeface="+mn-lt"/>
              </a:defRPr>
            </a:lvl1pPr>
          </a:lstStyle>
          <a:p>
            <a:r>
              <a:rPr lang="en-US" dirty="0"/>
              <a:t>Name, role</a:t>
            </a:r>
            <a:endParaRPr lang="en-US" dirty="0"/>
          </a:p>
        </p:txBody>
      </p:sp>
      <p:sp>
        <p:nvSpPr>
          <p:cNvPr id="4" name="Date Placeholder 3"/>
          <p:cNvSpPr>
            <a:spLocks noGrp="1"/>
          </p:cNvSpPr>
          <p:nvPr>
            <p:ph type="dt" sz="quarter" idx="10"/>
          </p:nvPr>
        </p:nvSpPr>
        <p:spPr>
          <a:xfrm>
            <a:off x="609600" y="6343650"/>
            <a:ext cx="2682240" cy="377190"/>
          </a:xfrm>
        </p:spPr>
        <p:txBody>
          <a:bodyPr vert="horz" wrap="square" lIns="91440" tIns="45720" rIns="91440" bIns="45720" rtlCol="0" anchor="ctr"/>
          <a:lstStyle>
            <a:lvl1pPr algn="l">
              <a:defRPr sz="1200">
                <a:solidFill>
                  <a:srgbClr val="6D747D"/>
                </a:solidFill>
              </a:defRPr>
            </a:lvl1pPr>
          </a:lstStyle>
          <a:p>
            <a:endParaRPr lang="en-US"/>
          </a:p>
        </p:txBody>
      </p:sp>
      <p:sp>
        <p:nvSpPr>
          <p:cNvPr id="5" name="Footer Placeholder 4"/>
          <p:cNvSpPr>
            <a:spLocks noGrp="1"/>
          </p:cNvSpPr>
          <p:nvPr>
            <p:ph type="ftr" sz="quarter" idx="11"/>
          </p:nvPr>
        </p:nvSpPr>
        <p:spPr>
          <a:xfrm>
            <a:off x="3657600" y="6343650"/>
            <a:ext cx="4876800" cy="377190"/>
          </a:xfrm>
        </p:spPr>
        <p:txBody>
          <a:bodyPr vert="horz" wrap="square" lIns="91440" tIns="45720" rIns="91440" bIns="45720" rtlCol="0" anchor="ctr"/>
          <a:lstStyle>
            <a:lvl1pPr algn="ctr">
              <a:defRPr sz="1200">
                <a:solidFill>
                  <a:srgbClr val="6D747D"/>
                </a:solidFill>
              </a:defRPr>
            </a:lvl1pPr>
          </a:lstStyle>
          <a:p>
            <a:endParaRPr lang="en-US"/>
          </a:p>
        </p:txBody>
      </p:sp>
      <p:sp>
        <p:nvSpPr>
          <p:cNvPr id="6" name="Slide Number Placeholder 5"/>
          <p:cNvSpPr>
            <a:spLocks noGrp="1"/>
          </p:cNvSpPr>
          <p:nvPr>
            <p:ph type="sldNum" sz="quarter" idx="12"/>
          </p:nvPr>
        </p:nvSpPr>
        <p:spPr>
          <a:xfrm>
            <a:off x="8900160" y="6343650"/>
            <a:ext cx="2682240" cy="377190"/>
          </a:xfrm>
        </p:spPr>
        <p:txBody>
          <a:bodyPr vert="horz" wrap="square" lIns="91440" tIns="45720" rIns="91440" bIns="45720" rtlCol="0" anchor="ctr"/>
          <a:lstStyle>
            <a:lvl1pPr algn="r">
              <a:defRPr sz="1200">
                <a:solidFill>
                  <a:srgbClr val="6D747D"/>
                </a:solidFill>
              </a:defRPr>
            </a:lvl1pPr>
          </a:lstStyle>
          <a:p>
            <a:fld id="{B6F15528-21DE-4FAA-801E-634DDDAF4B2B}" type="slidenum">
              <a:rPr lang="en-US"/>
              <a:t>&lt;#&gt;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308610"/>
            <a:ext cx="10972800" cy="1062990"/>
          </a:xfrm>
        </p:spPr>
        <p:txBody>
          <a:bodyPr vert="horz" wrap="square" lIns="91440" tIns="45720" rIns="91440" bIns="45720" rtlCol="0" anchor="b">
            <a:normAutofit/>
          </a:bodyPr>
          <a:lstStyle>
            <a:lvl1pPr marL="0" indent="0" algn="l">
              <a:lnSpc>
                <a:spcPct val="90000"/>
              </a:lnSpc>
              <a:buNone/>
              <a:defRPr sz="3200" b="1">
                <a:latin typeface="+mj-lt"/>
              </a:defRPr>
            </a:lvl1pPr>
          </a:lstStyle>
          <a:p>
            <a:r>
              <a:rPr lang="en-US" dirty="0"/>
              <a:t>Click to add title</a:t>
            </a:r>
            <a:endParaRPr lang="en-US" dirty="0"/>
          </a:p>
        </p:txBody>
      </p:sp>
      <p:sp>
        <p:nvSpPr>
          <p:cNvPr id="3" name="Table Placeholder 2"/>
          <p:cNvSpPr>
            <a:spLocks noGrp="1"/>
          </p:cNvSpPr>
          <p:nvPr>
            <p:ph type="tbl" idx="1"/>
          </p:nvPr>
        </p:nvSpPr>
        <p:spPr>
          <a:xfrm>
            <a:off x="609600" y="1611630"/>
            <a:ext cx="10972800" cy="4491990"/>
          </a:xfrm>
        </p:spPr>
        <p:txBody>
          <a:bodyPr vert="horz" wrap="square" lIns="91440" tIns="45720" rIns="91440" bIns="45720" rtlCol="0" anchor="t"/>
          <a:lstStyle>
            <a:lvl1pPr marL="0" indent="0" algn="l">
              <a:lnSpc>
                <a:spcPct val="100000"/>
              </a:lnSpc>
              <a:buNone/>
              <a:defRPr sz="1800" b="0">
                <a:latin typeface="+mn-lt"/>
              </a:defRPr>
            </a:lvl1pPr>
          </a:lstStyle>
          <a:p>
            <a:r>
              <a:rPr lang="en-US" dirty="0"/>
              <a:t>Click icon to add table</a:t>
            </a:r>
            <a:endParaRPr lang="en-US" dirty="0"/>
          </a:p>
        </p:txBody>
      </p:sp>
      <p:sp>
        <p:nvSpPr>
          <p:cNvPr id="4" name="Date Placeholder 3"/>
          <p:cNvSpPr>
            <a:spLocks noGrp="1"/>
          </p:cNvSpPr>
          <p:nvPr>
            <p:ph type="dt" sz="quarter" idx="10"/>
          </p:nvPr>
        </p:nvSpPr>
        <p:spPr>
          <a:xfrm>
            <a:off x="609600" y="6343650"/>
            <a:ext cx="2682240" cy="377190"/>
          </a:xfrm>
        </p:spPr>
        <p:txBody>
          <a:bodyPr vert="horz" wrap="square" lIns="91440" tIns="45720" rIns="91440" bIns="45720" rtlCol="0" anchor="ctr"/>
          <a:lstStyle>
            <a:lvl1pPr algn="l">
              <a:defRPr sz="1200">
                <a:solidFill>
                  <a:srgbClr val="6D747D"/>
                </a:solidFill>
              </a:defRPr>
            </a:lvl1pPr>
          </a:lstStyle>
          <a:p>
            <a:endParaRPr lang="en-US"/>
          </a:p>
        </p:txBody>
      </p:sp>
      <p:sp>
        <p:nvSpPr>
          <p:cNvPr id="5" name="Footer Placeholder 4"/>
          <p:cNvSpPr>
            <a:spLocks noGrp="1"/>
          </p:cNvSpPr>
          <p:nvPr>
            <p:ph type="ftr" sz="quarter" idx="11"/>
          </p:nvPr>
        </p:nvSpPr>
        <p:spPr>
          <a:xfrm>
            <a:off x="3657600" y="6343650"/>
            <a:ext cx="4876800" cy="377190"/>
          </a:xfrm>
        </p:spPr>
        <p:txBody>
          <a:bodyPr vert="horz" wrap="square" lIns="91440" tIns="45720" rIns="91440" bIns="45720" rtlCol="0" anchor="ctr"/>
          <a:lstStyle>
            <a:lvl1pPr algn="ctr">
              <a:defRPr sz="1200">
                <a:solidFill>
                  <a:srgbClr val="6D747D"/>
                </a:solidFill>
              </a:defRPr>
            </a:lvl1pPr>
          </a:lstStyle>
          <a:p>
            <a:endParaRPr lang="en-US"/>
          </a:p>
        </p:txBody>
      </p:sp>
      <p:sp>
        <p:nvSpPr>
          <p:cNvPr id="6" name="Slide Number Placeholder 5"/>
          <p:cNvSpPr>
            <a:spLocks noGrp="1"/>
          </p:cNvSpPr>
          <p:nvPr>
            <p:ph type="sldNum" sz="quarter" idx="12"/>
          </p:nvPr>
        </p:nvSpPr>
        <p:spPr>
          <a:xfrm>
            <a:off x="8900160" y="6343650"/>
            <a:ext cx="2682240" cy="377190"/>
          </a:xfrm>
        </p:spPr>
        <p:txBody>
          <a:bodyPr vert="horz" wrap="square" lIns="91440" tIns="45720" rIns="91440" bIns="45720" rtlCol="0" anchor="ctr"/>
          <a:lstStyle>
            <a:lvl1pPr algn="r">
              <a:defRPr sz="1200">
                <a:solidFill>
                  <a:srgbClr val="6D747D"/>
                </a:solidFill>
              </a:defRPr>
            </a:lvl1pPr>
          </a:lstStyle>
          <a:p>
            <a:fld id="{B6F15528-21DE-4FAA-801E-634DDDAF4B2B}" type="slidenum">
              <a:rPr lang="en-US"/>
              <a:t>&lt;#&gt;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308610"/>
            <a:ext cx="10972800" cy="1062990"/>
          </a:xfrm>
        </p:spPr>
        <p:txBody>
          <a:bodyPr vert="horz" wrap="square" lIns="91440" tIns="45720" rIns="91440" bIns="45720" rtlCol="0" anchor="b">
            <a:normAutofit/>
          </a:bodyPr>
          <a:lstStyle>
            <a:lvl1pPr marL="0" indent="0" algn="l">
              <a:lnSpc>
                <a:spcPct val="90000"/>
              </a:lnSpc>
              <a:buNone/>
              <a:defRPr sz="3200" b="1">
                <a:latin typeface="+mj-lt"/>
              </a:defRPr>
            </a:lvl1pPr>
          </a:lstStyle>
          <a:p>
            <a:r>
              <a:rPr lang="en-US" dirty="0"/>
              <a:t>Click to add title</a:t>
            </a:r>
            <a:endParaRPr lang="en-US" dirty="0"/>
          </a:p>
        </p:txBody>
      </p:sp>
      <p:sp>
        <p:nvSpPr>
          <p:cNvPr id="3" name="Chart Placeholder 2"/>
          <p:cNvSpPr>
            <a:spLocks noGrp="1"/>
          </p:cNvSpPr>
          <p:nvPr>
            <p:ph type="chart" idx="1"/>
          </p:nvPr>
        </p:nvSpPr>
        <p:spPr>
          <a:xfrm>
            <a:off x="609600" y="1611630"/>
            <a:ext cx="10972800" cy="4491990"/>
          </a:xfrm>
        </p:spPr>
        <p:txBody>
          <a:bodyPr vert="horz" wrap="square" lIns="91440" tIns="45720" rIns="91440" bIns="45720" rtlCol="0" anchor="t"/>
          <a:lstStyle>
            <a:lvl1pPr marL="0" indent="0" algn="l">
              <a:lnSpc>
                <a:spcPct val="100000"/>
              </a:lnSpc>
              <a:buNone/>
              <a:defRPr sz="1800" b="0">
                <a:latin typeface="+mn-lt"/>
              </a:defRPr>
            </a:lvl1pPr>
          </a:lstStyle>
          <a:p>
            <a:r>
              <a:rPr lang="en-US" dirty="0"/>
              <a:t>Click icon to add chart</a:t>
            </a:r>
            <a:endParaRPr lang="en-US" dirty="0"/>
          </a:p>
        </p:txBody>
      </p:sp>
      <p:sp>
        <p:nvSpPr>
          <p:cNvPr id="4" name="Date Placeholder 3"/>
          <p:cNvSpPr>
            <a:spLocks noGrp="1"/>
          </p:cNvSpPr>
          <p:nvPr>
            <p:ph type="dt" sz="quarter" idx="10"/>
          </p:nvPr>
        </p:nvSpPr>
        <p:spPr>
          <a:xfrm>
            <a:off x="609600" y="6343650"/>
            <a:ext cx="2682240" cy="377190"/>
          </a:xfrm>
        </p:spPr>
        <p:txBody>
          <a:bodyPr vert="horz" wrap="square" lIns="91440" tIns="45720" rIns="91440" bIns="45720" rtlCol="0" anchor="ctr"/>
          <a:lstStyle>
            <a:lvl1pPr algn="l">
              <a:defRPr sz="1200">
                <a:solidFill>
                  <a:srgbClr val="6D747D"/>
                </a:solidFill>
              </a:defRPr>
            </a:lvl1pPr>
          </a:lstStyle>
          <a:p>
            <a:endParaRPr lang="en-US"/>
          </a:p>
        </p:txBody>
      </p:sp>
      <p:sp>
        <p:nvSpPr>
          <p:cNvPr id="5" name="Footer Placeholder 4"/>
          <p:cNvSpPr>
            <a:spLocks noGrp="1"/>
          </p:cNvSpPr>
          <p:nvPr>
            <p:ph type="ftr" sz="quarter" idx="11"/>
          </p:nvPr>
        </p:nvSpPr>
        <p:spPr>
          <a:xfrm>
            <a:off x="3657600" y="6343650"/>
            <a:ext cx="4876800" cy="377190"/>
          </a:xfrm>
        </p:spPr>
        <p:txBody>
          <a:bodyPr vert="horz" wrap="square" lIns="91440" tIns="45720" rIns="91440" bIns="45720" rtlCol="0" anchor="ctr"/>
          <a:lstStyle>
            <a:lvl1pPr algn="ctr">
              <a:defRPr sz="1200">
                <a:solidFill>
                  <a:srgbClr val="6D747D"/>
                </a:solidFill>
              </a:defRPr>
            </a:lvl1pPr>
          </a:lstStyle>
          <a:p>
            <a:endParaRPr lang="en-US"/>
          </a:p>
        </p:txBody>
      </p:sp>
      <p:sp>
        <p:nvSpPr>
          <p:cNvPr id="6" name="Slide Number Placeholder 5"/>
          <p:cNvSpPr>
            <a:spLocks noGrp="1"/>
          </p:cNvSpPr>
          <p:nvPr>
            <p:ph type="sldNum" sz="quarter" idx="12"/>
          </p:nvPr>
        </p:nvSpPr>
        <p:spPr>
          <a:xfrm>
            <a:off x="8900160" y="6343650"/>
            <a:ext cx="2682240" cy="377190"/>
          </a:xfrm>
        </p:spPr>
        <p:txBody>
          <a:bodyPr vert="horz" wrap="square" lIns="91440" tIns="45720" rIns="91440" bIns="45720" rtlCol="0" anchor="ctr"/>
          <a:lstStyle>
            <a:lvl1pPr algn="r">
              <a:defRPr sz="1200">
                <a:solidFill>
                  <a:srgbClr val="6D747D"/>
                </a:solidFill>
              </a:defRPr>
            </a:lvl1pPr>
          </a:lstStyle>
          <a:p>
            <a:fld id="{B6F15528-21DE-4FAA-801E-634DDDAF4B2B}" type="slidenum">
              <a:rPr lang="en-US"/>
              <a:t>&lt;#&gt;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meline">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308610"/>
            <a:ext cx="10972800" cy="1062990"/>
          </a:xfrm>
        </p:spPr>
        <p:txBody>
          <a:bodyPr vert="horz" wrap="square" lIns="91440" tIns="45720" rIns="91440" bIns="45720" rtlCol="0" anchor="b">
            <a:normAutofit/>
          </a:bodyPr>
          <a:lstStyle>
            <a:lvl1pPr marL="0" indent="0" algn="l">
              <a:lnSpc>
                <a:spcPct val="90000"/>
              </a:lnSpc>
              <a:buNone/>
              <a:defRPr sz="3200" b="1">
                <a:latin typeface="+mj-lt"/>
              </a:defRPr>
            </a:lvl1pPr>
          </a:lstStyle>
          <a:p>
            <a:r>
              <a:rPr lang="en-US" dirty="0"/>
              <a:t>Click to add title</a:t>
            </a:r>
            <a:endParaRPr lang="en-US" dirty="0"/>
          </a:p>
        </p:txBody>
      </p:sp>
      <p:sp>
        <p:nvSpPr>
          <p:cNvPr id="3" name="Date Placeholder 2"/>
          <p:cNvSpPr>
            <a:spLocks noGrp="1"/>
          </p:cNvSpPr>
          <p:nvPr>
            <p:ph type="dt" sz="quarter" idx="10"/>
          </p:nvPr>
        </p:nvSpPr>
        <p:spPr>
          <a:xfrm>
            <a:off x="609600" y="6343650"/>
            <a:ext cx="2682240" cy="377190"/>
          </a:xfrm>
        </p:spPr>
        <p:txBody>
          <a:bodyPr vert="horz" wrap="square" lIns="91440" tIns="45720" rIns="91440" bIns="45720" rtlCol="0" anchor="ctr"/>
          <a:lstStyle>
            <a:lvl1pPr algn="l">
              <a:defRPr sz="1200">
                <a:solidFill>
                  <a:srgbClr val="6D747D"/>
                </a:solidFill>
              </a:defRPr>
            </a:lvl1pPr>
          </a:lstStyle>
          <a:p>
            <a:endParaRPr lang="en-US"/>
          </a:p>
        </p:txBody>
      </p:sp>
      <p:sp>
        <p:nvSpPr>
          <p:cNvPr id="4" name="Footer Placeholder 3"/>
          <p:cNvSpPr>
            <a:spLocks noGrp="1"/>
          </p:cNvSpPr>
          <p:nvPr>
            <p:ph type="ftr" sz="quarter" idx="11"/>
          </p:nvPr>
        </p:nvSpPr>
        <p:spPr>
          <a:xfrm>
            <a:off x="3657600" y="6343650"/>
            <a:ext cx="4876800" cy="377190"/>
          </a:xfrm>
        </p:spPr>
        <p:txBody>
          <a:bodyPr vert="horz" wrap="square" lIns="91440" tIns="45720" rIns="91440" bIns="45720" rtlCol="0" anchor="ctr"/>
          <a:lstStyle>
            <a:lvl1pPr algn="ctr">
              <a:defRPr sz="1200">
                <a:solidFill>
                  <a:srgbClr val="6D747D"/>
                </a:solidFill>
              </a:defRPr>
            </a:lvl1pPr>
          </a:lstStyle>
          <a:p>
            <a:endParaRPr lang="en-US"/>
          </a:p>
        </p:txBody>
      </p:sp>
      <p:sp>
        <p:nvSpPr>
          <p:cNvPr id="5" name="Slide Number Placeholder 4"/>
          <p:cNvSpPr>
            <a:spLocks noGrp="1"/>
          </p:cNvSpPr>
          <p:nvPr>
            <p:ph type="sldNum" sz="quarter" idx="12"/>
          </p:nvPr>
        </p:nvSpPr>
        <p:spPr>
          <a:xfrm>
            <a:off x="8900160" y="6343650"/>
            <a:ext cx="2682240" cy="377190"/>
          </a:xfrm>
        </p:spPr>
        <p:txBody>
          <a:bodyPr vert="horz" wrap="square" lIns="91440" tIns="45720" rIns="91440" bIns="45720" rtlCol="0" anchor="ctr"/>
          <a:lstStyle>
            <a:lvl1pPr algn="r">
              <a:defRPr sz="1200">
                <a:solidFill>
                  <a:srgbClr val="6D747D"/>
                </a:solidFill>
              </a:defRPr>
            </a:lvl1pPr>
          </a:lstStyle>
          <a:p>
            <a:fld id="{B6F15528-21DE-4FAA-801E-634DDDAF4B2B}" type="slidenum">
              <a:rPr lang="en-US"/>
              <a:t>&lt;#&gt;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ust" preserve="1">
  <p:cSld name="Closing">
    <p:bg>
      <p:bgPr>
        <a:solidFill>
          <a:srgbClr val="0B1F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75360" y="1783080"/>
            <a:ext cx="10241280" cy="1783080"/>
          </a:xfrm>
        </p:spPr>
        <p:txBody>
          <a:bodyPr vert="horz" wrap="square" lIns="91440" tIns="45720" rIns="91440" bIns="45720" rtlCol="0" anchor="b">
            <a:normAutofit/>
          </a:bodyPr>
          <a:lstStyle>
            <a:lvl1pPr marL="0" indent="0" algn="ctr">
              <a:lnSpc>
                <a:spcPct val="90000"/>
              </a:lnSpc>
              <a:buNone/>
              <a:defRPr sz="4000" b="1">
                <a:solidFill>
                  <a:srgbClr val="FFFFFF"/>
                </a:solidFill>
                <a:latin typeface="+mj-lt"/>
              </a:defRPr>
            </a:lvl1pPr>
          </a:lstStyle>
          <a:p>
            <a:r>
              <a:rPr lang="en-US" dirty="0"/>
              <a:t>Click to add title</a:t>
            </a:r>
            <a:endParaRPr lang="en-US" dirty="0"/>
          </a:p>
        </p:txBody>
      </p:sp>
      <p:sp>
        <p:nvSpPr>
          <p:cNvPr id="3" name="Text Placeholder 2"/>
          <p:cNvSpPr>
            <a:spLocks noGrp="1"/>
          </p:cNvSpPr>
          <p:nvPr>
            <p:ph type="body" idx="1"/>
          </p:nvPr>
        </p:nvSpPr>
        <p:spPr>
          <a:xfrm>
            <a:off x="1463040" y="3771900"/>
            <a:ext cx="9265920" cy="1371600"/>
          </a:xfrm>
        </p:spPr>
        <p:txBody>
          <a:bodyPr vert="horz" wrap="square" lIns="91440" tIns="45720" rIns="91440" bIns="45720" rtlCol="0" anchor="t">
            <a:normAutofit/>
          </a:bodyPr>
          <a:lstStyle>
            <a:lvl1pPr marL="0" indent="0" algn="ctr">
              <a:lnSpc>
                <a:spcPct val="100000"/>
              </a:lnSpc>
              <a:buNone/>
              <a:defRPr sz="2000" b="0">
                <a:solidFill>
                  <a:srgbClr val="AAB1B8"/>
                </a:solidFill>
                <a:latin typeface="+mn-lt"/>
              </a:defRPr>
            </a:lvl1pPr>
          </a:lstStyle>
          <a:p>
            <a:r>
              <a:rPr lang="en-US" dirty="0"/>
              <a:t>Click to add subtitle</a:t>
            </a:r>
            <a:endParaRPr lang="en-US" dirty="0"/>
          </a:p>
        </p:txBody>
      </p:sp>
      <p:sp>
        <p:nvSpPr>
          <p:cNvPr id="4" name="Date Placeholder 3"/>
          <p:cNvSpPr>
            <a:spLocks noGrp="1"/>
          </p:cNvSpPr>
          <p:nvPr>
            <p:ph type="dt" sz="quarter" idx="10"/>
          </p:nvPr>
        </p:nvSpPr>
        <p:spPr>
          <a:xfrm>
            <a:off x="609600" y="6343650"/>
            <a:ext cx="2682240" cy="377190"/>
          </a:xfrm>
        </p:spPr>
        <p:txBody>
          <a:bodyPr vert="horz" wrap="square" lIns="91440" tIns="45720" rIns="91440" bIns="45720" rtlCol="0" anchor="ctr"/>
          <a:lstStyle>
            <a:lvl1pPr algn="l">
              <a:defRPr sz="1200">
                <a:solidFill>
                  <a:srgbClr val="AAB1B8"/>
                </a:solidFill>
              </a:defRPr>
            </a:lvl1pPr>
          </a:lstStyle>
          <a:p>
            <a:endParaRPr lang="en-US"/>
          </a:p>
        </p:txBody>
      </p:sp>
      <p:sp>
        <p:nvSpPr>
          <p:cNvPr id="5" name="Footer Placeholder 4"/>
          <p:cNvSpPr>
            <a:spLocks noGrp="1"/>
          </p:cNvSpPr>
          <p:nvPr>
            <p:ph type="ftr" sz="quarter" idx="11"/>
          </p:nvPr>
        </p:nvSpPr>
        <p:spPr>
          <a:xfrm>
            <a:off x="3657600" y="6343650"/>
            <a:ext cx="4876800" cy="377190"/>
          </a:xfrm>
        </p:spPr>
        <p:txBody>
          <a:bodyPr vert="horz" wrap="square" lIns="91440" tIns="45720" rIns="91440" bIns="45720" rtlCol="0" anchor="ctr"/>
          <a:lstStyle>
            <a:lvl1pPr algn="ctr">
              <a:defRPr sz="1200">
                <a:solidFill>
                  <a:srgbClr val="AAB1B8"/>
                </a:solidFill>
              </a:defRPr>
            </a:lvl1pPr>
          </a:lstStyle>
          <a:p>
            <a:endParaRPr lang="en-US"/>
          </a:p>
        </p:txBody>
      </p:sp>
      <p:sp>
        <p:nvSpPr>
          <p:cNvPr id="6" name="Slide Number Placeholder 5"/>
          <p:cNvSpPr>
            <a:spLocks noGrp="1"/>
          </p:cNvSpPr>
          <p:nvPr>
            <p:ph type="sldNum" sz="quarter" idx="12"/>
          </p:nvPr>
        </p:nvSpPr>
        <p:spPr>
          <a:xfrm>
            <a:off x="8900160" y="6343650"/>
            <a:ext cx="2682240" cy="377190"/>
          </a:xfrm>
        </p:spPr>
        <p:txBody>
          <a:bodyPr vert="horz" wrap="square" lIns="91440" tIns="45720" rIns="91440" bIns="45720" rtlCol="0" anchor="ctr"/>
          <a:lstStyle>
            <a:lvl1pPr algn="r">
              <a:defRPr sz="1200">
                <a:solidFill>
                  <a:srgbClr val="AAB1B8"/>
                </a:solidFill>
              </a:defRPr>
            </a:lvl1pPr>
          </a:lstStyle>
          <a:p>
            <a:fld id="{B6F15528-21DE-4FAA-801E-634DDDAF4B2B}" type="slidenum">
              <a:rPr lang="en-US"/>
              <a:t>&lt;#&gt;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308610"/>
            <a:ext cx="10972800" cy="1062990"/>
          </a:xfrm>
        </p:spPr>
        <p:txBody>
          <a:bodyPr vert="horz" wrap="square" lIns="91440" tIns="45720" rIns="91440" bIns="45720" rtlCol="0" anchor="b">
            <a:normAutofit/>
          </a:bodyPr>
          <a:lstStyle>
            <a:lvl1pPr marL="0" indent="0" algn="l">
              <a:lnSpc>
                <a:spcPct val="90000"/>
              </a:lnSpc>
              <a:buNone/>
              <a:defRPr sz="3200" b="1">
                <a:latin typeface="+mj-lt"/>
              </a:defRPr>
            </a:lvl1pPr>
          </a:lstStyle>
          <a:p>
            <a:r>
              <a:rPr lang="en-US" dirty="0"/>
              <a:t>Click to add title</a:t>
            </a:r>
            <a:endParaRPr lang="en-US" dirty="0"/>
          </a:p>
        </p:txBody>
      </p:sp>
      <p:sp>
        <p:nvSpPr>
          <p:cNvPr id="3" name="Date Placeholder 2"/>
          <p:cNvSpPr>
            <a:spLocks noGrp="1"/>
          </p:cNvSpPr>
          <p:nvPr>
            <p:ph type="dt" sz="quarter" idx="10"/>
          </p:nvPr>
        </p:nvSpPr>
        <p:spPr>
          <a:xfrm>
            <a:off x="609600" y="6343650"/>
            <a:ext cx="2682240" cy="377190"/>
          </a:xfrm>
        </p:spPr>
        <p:txBody>
          <a:bodyPr vert="horz" wrap="square" lIns="91440" tIns="45720" rIns="91440" bIns="45720" rtlCol="0" anchor="ctr"/>
          <a:lstStyle>
            <a:lvl1pPr algn="l">
              <a:defRPr sz="1200">
                <a:solidFill>
                  <a:srgbClr val="6D747D"/>
                </a:solidFill>
              </a:defRPr>
            </a:lvl1pPr>
          </a:lstStyle>
          <a:p>
            <a:endParaRPr lang="en-US"/>
          </a:p>
        </p:txBody>
      </p:sp>
      <p:sp>
        <p:nvSpPr>
          <p:cNvPr id="4" name="Footer Placeholder 3"/>
          <p:cNvSpPr>
            <a:spLocks noGrp="1"/>
          </p:cNvSpPr>
          <p:nvPr>
            <p:ph type="ftr" sz="quarter" idx="11"/>
          </p:nvPr>
        </p:nvSpPr>
        <p:spPr>
          <a:xfrm>
            <a:off x="3657600" y="6343650"/>
            <a:ext cx="4876800" cy="377190"/>
          </a:xfrm>
        </p:spPr>
        <p:txBody>
          <a:bodyPr vert="horz" wrap="square" lIns="91440" tIns="45720" rIns="91440" bIns="45720" rtlCol="0" anchor="ctr"/>
          <a:lstStyle>
            <a:lvl1pPr algn="ctr">
              <a:defRPr sz="1200">
                <a:solidFill>
                  <a:srgbClr val="6D747D"/>
                </a:solidFill>
              </a:defRPr>
            </a:lvl1pPr>
          </a:lstStyle>
          <a:p>
            <a:endParaRPr lang="en-US"/>
          </a:p>
        </p:txBody>
      </p:sp>
      <p:sp>
        <p:nvSpPr>
          <p:cNvPr id="5" name="Slide Number Placeholder 4"/>
          <p:cNvSpPr>
            <a:spLocks noGrp="1"/>
          </p:cNvSpPr>
          <p:nvPr>
            <p:ph type="sldNum" sz="quarter" idx="12"/>
          </p:nvPr>
        </p:nvSpPr>
        <p:spPr>
          <a:xfrm>
            <a:off x="8900160" y="6343650"/>
            <a:ext cx="2682240" cy="377190"/>
          </a:xfrm>
        </p:spPr>
        <p:txBody>
          <a:bodyPr vert="horz" wrap="square" lIns="91440" tIns="45720" rIns="91440" bIns="45720" rtlCol="0" anchor="ctr"/>
          <a:lstStyle>
            <a:lvl1pPr algn="r">
              <a:defRPr sz="1200">
                <a:solidFill>
                  <a:srgbClr val="6D747D"/>
                </a:solidFill>
              </a:defRPr>
            </a:lvl1pPr>
          </a:lstStyle>
          <a:p>
            <a:fld id="{B6F15528-21DE-4FAA-801E-634DDDAF4B2B}" type="slidenum">
              <a:rPr lang="en-US"/>
              <a:t>&lt;#&gt;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quarter" idx="10"/>
          </p:nvPr>
        </p:nvSpPr>
        <p:spPr>
          <a:xfrm>
            <a:off x="609600" y="6343650"/>
            <a:ext cx="2682240" cy="377190"/>
          </a:xfrm>
        </p:spPr>
        <p:txBody>
          <a:bodyPr vert="horz" wrap="square" lIns="91440" tIns="45720" rIns="91440" bIns="45720" rtlCol="0" anchor="ctr"/>
          <a:lstStyle>
            <a:lvl1pPr algn="l">
              <a:defRPr sz="1200">
                <a:solidFill>
                  <a:srgbClr val="6D747D"/>
                </a:solidFill>
              </a:defRPr>
            </a:lvl1pPr>
          </a:lstStyle>
          <a:p>
            <a:endParaRPr lang="en-US"/>
          </a:p>
        </p:txBody>
      </p:sp>
      <p:sp>
        <p:nvSpPr>
          <p:cNvPr id="3" name="Footer Placeholder 2"/>
          <p:cNvSpPr>
            <a:spLocks noGrp="1"/>
          </p:cNvSpPr>
          <p:nvPr>
            <p:ph type="ftr" sz="quarter" idx="11"/>
          </p:nvPr>
        </p:nvSpPr>
        <p:spPr>
          <a:xfrm>
            <a:off x="3657600" y="6343650"/>
            <a:ext cx="4876800" cy="377190"/>
          </a:xfrm>
        </p:spPr>
        <p:txBody>
          <a:bodyPr vert="horz" wrap="square" lIns="91440" tIns="45720" rIns="91440" bIns="45720" rtlCol="0" anchor="ctr"/>
          <a:lstStyle>
            <a:lvl1pPr algn="ctr">
              <a:defRPr sz="1200">
                <a:solidFill>
                  <a:srgbClr val="6D747D"/>
                </a:solidFill>
              </a:defRPr>
            </a:lvl1pPr>
          </a:lstStyle>
          <a:p>
            <a:endParaRPr lang="en-US"/>
          </a:p>
        </p:txBody>
      </p:sp>
      <p:sp>
        <p:nvSpPr>
          <p:cNvPr id="4" name="Slide Number Placeholder 3"/>
          <p:cNvSpPr>
            <a:spLocks noGrp="1"/>
          </p:cNvSpPr>
          <p:nvPr>
            <p:ph type="sldNum" sz="quarter" idx="12"/>
          </p:nvPr>
        </p:nvSpPr>
        <p:spPr>
          <a:xfrm>
            <a:off x="8900160" y="6343650"/>
            <a:ext cx="2682240" cy="377190"/>
          </a:xfrm>
        </p:spPr>
        <p:txBody>
          <a:bodyPr vert="horz" wrap="square" lIns="91440" tIns="45720" rIns="91440" bIns="45720" rtlCol="0" anchor="ctr"/>
          <a:lstStyle>
            <a:lvl1pPr algn="r">
              <a:defRPr sz="1200">
                <a:solidFill>
                  <a:srgbClr val="6D747D"/>
                </a:solidFill>
              </a:defRPr>
            </a:lvl1pPr>
          </a:lstStyle>
          <a:p>
            <a:fld id="{B6F15528-21DE-4FAA-801E-634DDDAF4B2B}" type="slidenum">
              <a:rPr lang="en-US"/>
              <a:t>&lt;#&gt;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308610"/>
            <a:ext cx="10972800" cy="1062990"/>
          </a:xfrm>
        </p:spPr>
        <p:txBody>
          <a:bodyPr vert="horz" wrap="square" lIns="91440" tIns="45720" rIns="91440" bIns="45720" rtlCol="0" anchor="b">
            <a:normAutofit/>
          </a:bodyPr>
          <a:lstStyle>
            <a:lvl1pPr marL="0" indent="0" algn="l">
              <a:lnSpc>
                <a:spcPct val="90000"/>
              </a:lnSpc>
              <a:buNone/>
              <a:defRPr sz="3200" b="1">
                <a:latin typeface="+mj-lt"/>
              </a:defRPr>
            </a:lvl1pPr>
          </a:lstStyle>
          <a:p>
            <a:r>
              <a:rPr lang="en-US" dirty="0"/>
              <a:t>Click to edit Master title style</a:t>
            </a:r>
            <a:endParaRPr lang="en-US" dirty="0"/>
          </a:p>
        </p:txBody>
      </p:sp>
      <p:sp>
        <p:nvSpPr>
          <p:cNvPr id="3" name="Content Placeholder 2"/>
          <p:cNvSpPr>
            <a:spLocks noGrp="1"/>
          </p:cNvSpPr>
          <p:nvPr>
            <p:ph type="body" idx="1"/>
          </p:nvPr>
        </p:nvSpPr>
        <p:spPr>
          <a:xfrm>
            <a:off x="609600" y="1611630"/>
            <a:ext cx="10972800" cy="4491990"/>
          </a:xfrm>
        </p:spPr>
        <p:txBody>
          <a:bodyPr vert="horz" wrap="square" lIns="91440" tIns="45720" rIns="91440" bIns="45720" rtlCol="0" anchor="t">
            <a:normAutofit/>
          </a:bodyPr>
          <a:lstStyle>
            <a:lvl1pPr algn="l">
              <a:lnSpc>
                <a:spcPct val="100000"/>
              </a:lnSpc>
              <a:spcBef>
                <a:spcPts val="1080"/>
              </a:spcBef>
              <a:defRPr sz="2400" b="0">
                <a:latin typeface="+mn-lt"/>
              </a:defRPr>
            </a:lvl1pPr>
            <a:lvl2pPr algn="l">
              <a:lnSpc>
                <a:spcPct val="100000"/>
              </a:lnSpc>
              <a:spcBef>
                <a:spcPts val="900"/>
              </a:spcBef>
              <a:defRPr sz="2000" b="0">
                <a:latin typeface="+mn-lt"/>
              </a:defRPr>
            </a:lvl2pPr>
            <a:lvl3pPr algn="l">
              <a:lnSpc>
                <a:spcPct val="100000"/>
              </a:lnSpc>
              <a:spcBef>
                <a:spcPts val="810"/>
              </a:spcBef>
              <a:defRPr sz="1800" b="0">
                <a:latin typeface="+mn-lt"/>
              </a:defRPr>
            </a:lvl3pPr>
            <a:lvl4pPr algn="l">
              <a:lnSpc>
                <a:spcPct val="100000"/>
              </a:lnSpc>
              <a:spcBef>
                <a:spcPts val="720"/>
              </a:spcBef>
              <a:defRPr sz="1600" b="0">
                <a:latin typeface="+mn-lt"/>
              </a:defRPr>
            </a:lvl4pPr>
            <a:lvl5pPr algn="l">
              <a:lnSpc>
                <a:spcPct val="100000"/>
              </a:lnSpc>
              <a:spcBef>
                <a:spcPts val="720"/>
              </a:spcBef>
              <a:defRPr sz="1600" b="0">
                <a:latin typeface="+mn-lt"/>
              </a:defRPr>
            </a:lvl5pPr>
          </a:lstStyle>
          <a:p>
            <a:r>
              <a:rPr lang="en-US" dirty="0"/>
              <a:t>Click to edit Master text styles</a:t>
            </a:r>
            <a:endParaRPr lang="en-US" dirty="0"/>
          </a:p>
        </p:txBody>
      </p:sp>
      <p:sp>
        <p:nvSpPr>
          <p:cNvPr id="4" name="Date Placeholder 3"/>
          <p:cNvSpPr>
            <a:spLocks noGrp="1"/>
          </p:cNvSpPr>
          <p:nvPr>
            <p:ph type="dt" sz="quarter" idx="2"/>
          </p:nvPr>
        </p:nvSpPr>
        <p:spPr>
          <a:xfrm>
            <a:off x="609600" y="6343650"/>
            <a:ext cx="2682240" cy="377190"/>
          </a:xfrm>
        </p:spPr>
        <p:txBody>
          <a:bodyPr vert="horz" wrap="square" lIns="91440" tIns="45720" rIns="91440" bIns="45720" rtlCol="0" anchor="ctr"/>
          <a:lstStyle>
            <a:lvl1pPr algn="l">
              <a:defRPr sz="1200">
                <a:solidFill>
                  <a:srgbClr val="6D747D"/>
                </a:solidFill>
              </a:defRPr>
            </a:lvl1pPr>
          </a:lstStyle>
          <a:p>
            <a:endParaRPr lang="en-US"/>
          </a:p>
        </p:txBody>
      </p:sp>
      <p:sp>
        <p:nvSpPr>
          <p:cNvPr id="5" name="Footer Placeholder 4"/>
          <p:cNvSpPr>
            <a:spLocks noGrp="1"/>
          </p:cNvSpPr>
          <p:nvPr>
            <p:ph type="ftr" sz="quarter" idx="3"/>
          </p:nvPr>
        </p:nvSpPr>
        <p:spPr>
          <a:xfrm>
            <a:off x="3657600" y="6343650"/>
            <a:ext cx="4876800" cy="377190"/>
          </a:xfrm>
        </p:spPr>
        <p:txBody>
          <a:bodyPr vert="horz" wrap="square" lIns="91440" tIns="45720" rIns="91440" bIns="45720" rtlCol="0" anchor="ctr"/>
          <a:lstStyle>
            <a:lvl1pPr algn="ctr">
              <a:defRPr sz="1200">
                <a:solidFill>
                  <a:srgbClr val="6D747D"/>
                </a:solidFill>
              </a:defRPr>
            </a:lvl1pPr>
          </a:lstStyle>
          <a:p>
            <a:endParaRPr lang="en-US"/>
          </a:p>
        </p:txBody>
      </p:sp>
      <p:sp>
        <p:nvSpPr>
          <p:cNvPr id="6" name="Slide Number Placeholder 5"/>
          <p:cNvSpPr>
            <a:spLocks noGrp="1"/>
          </p:cNvSpPr>
          <p:nvPr>
            <p:ph type="sldNum" sz="quarter" idx="4"/>
          </p:nvPr>
        </p:nvSpPr>
        <p:spPr>
          <a:xfrm>
            <a:off x="8900160" y="6343650"/>
            <a:ext cx="2682240" cy="377190"/>
          </a:xfrm>
        </p:spPr>
        <p:txBody>
          <a:bodyPr vert="horz" wrap="square" lIns="91440" tIns="45720" rIns="91440" bIns="45720" rtlCol="0" anchor="ctr"/>
          <a:lstStyle>
            <a:lvl1pPr algn="r">
              <a:defRPr sz="1200">
                <a:solidFill>
                  <a:srgbClr val="6D747D"/>
                </a:solidFill>
              </a:defRPr>
            </a:lvl1pPr>
          </a:lstStyle>
          <a:p>
            <a:fld id="{B6F15528-21DE-4FAA-801E-634DDDAF4B2B}" type="slidenum">
              <a:rPr lang="en-US"/>
              <a:t>&lt;#&gt;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85750" indent="-285750" algn="l" defTabSz="914400" rtl="0" eaLnBrk="1" latinLnBrk="0" hangingPunct="1">
        <a:lnSpc>
          <a:spcPct val="100000"/>
        </a:lnSpc>
        <a:spcBef>
          <a:spcPts val="1080"/>
        </a:spcBef>
        <a:buFont typeface="Arial" panose="020B0604020202020204" pitchFamily="34" charset="0"/>
        <a:buChar char="•"/>
        <a:defRPr sz="2400" kern="1200">
          <a:solidFill>
            <a:schemeClr val="tx1"/>
          </a:solidFill>
          <a:latin typeface="+mn-lt"/>
          <a:ea typeface="+mn-ea"/>
          <a:cs typeface="+mn-cs"/>
        </a:defRPr>
      </a:lvl1pPr>
      <a:lvl2pPr marL="685800" indent="-285750" algn="l" defTabSz="914400" rtl="0" eaLnBrk="1" latinLnBrk="0" hangingPunct="1">
        <a:lnSpc>
          <a:spcPct val="100000"/>
        </a:lnSpc>
        <a:spcBef>
          <a:spcPts val="900"/>
        </a:spcBef>
        <a:buFont typeface="Arial" panose="020B0604020202020204" pitchFamily="34" charset="0"/>
        <a:buChar char="–"/>
        <a:defRPr sz="2000" kern="1200">
          <a:solidFill>
            <a:schemeClr val="tx1"/>
          </a:solidFill>
          <a:latin typeface="+mn-lt"/>
          <a:ea typeface="+mn-ea"/>
          <a:cs typeface="+mn-cs"/>
        </a:defRPr>
      </a:lvl2pPr>
      <a:lvl3pPr marL="1085850" indent="-228600" algn="l" defTabSz="914400" rtl="0" eaLnBrk="1" latinLnBrk="0" hangingPunct="1">
        <a:lnSpc>
          <a:spcPct val="100000"/>
        </a:lnSpc>
        <a:spcBef>
          <a:spcPts val="810"/>
        </a:spcBef>
        <a:buFont typeface="Arial" panose="020B0604020202020204" pitchFamily="34" charset="0"/>
        <a:buChar char="•"/>
        <a:defRPr sz="1800" kern="1200">
          <a:solidFill>
            <a:schemeClr val="tx1"/>
          </a:solidFill>
          <a:latin typeface="+mn-lt"/>
          <a:ea typeface="+mn-ea"/>
          <a:cs typeface="+mn-cs"/>
        </a:defRPr>
      </a:lvl3pPr>
      <a:lvl4pPr marL="1485900" indent="-228600" algn="l" defTabSz="914400" rtl="0" eaLnBrk="1" latinLnBrk="0" hangingPunct="1">
        <a:lnSpc>
          <a:spcPct val="100000"/>
        </a:lnSpc>
        <a:spcBef>
          <a:spcPts val="720"/>
        </a:spcBef>
        <a:buFont typeface="Arial" panose="020B0604020202020204" pitchFamily="34" charset="0"/>
        <a:buChar char="–"/>
        <a:defRPr sz="1600" kern="1200">
          <a:solidFill>
            <a:schemeClr val="tx1"/>
          </a:solidFill>
          <a:latin typeface="+mn-lt"/>
          <a:ea typeface="+mn-ea"/>
          <a:cs typeface="+mn-cs"/>
        </a:defRPr>
      </a:lvl4pPr>
      <a:lvl5pPr marL="1885950" indent="-228600" algn="l" defTabSz="914400" rtl="0" eaLnBrk="1" latinLnBrk="0" hangingPunct="1">
        <a:lnSpc>
          <a:spcPct val="100000"/>
        </a:lnSpc>
        <a:spcBef>
          <a:spcPts val="720"/>
        </a:spcBef>
        <a:buFont typeface="Arial" panose="020B0604020202020204" pitchFamily="34" charset="0"/>
        <a:buChar char="•"/>
        <a:defRPr sz="1600" kern="1200">
          <a:solidFill>
            <a:schemeClr val="tx1"/>
          </a:solidFill>
          <a:latin typeface="+mn-lt"/>
          <a:ea typeface="+mn-ea"/>
          <a:cs typeface="+mn-cs"/>
        </a:defRPr>
      </a:lvl5pPr>
      <a:lvl6pPr marL="2286000" indent="-228600" algn="l" defTabSz="914400" rtl="0" eaLnBrk="1" latinLnBrk="0" hangingPunct="1">
        <a:lnSpc>
          <a:spcPct val="100000"/>
        </a:lnSpc>
        <a:spcBef>
          <a:spcPts val="720"/>
        </a:spcBef>
        <a:buFont typeface="Arial" panose="020B0604020202020204" pitchFamily="34" charset="0"/>
        <a:buChar char="•"/>
        <a:defRPr sz="1600" kern="1200">
          <a:solidFill>
            <a:schemeClr val="tx1"/>
          </a:solidFill>
          <a:latin typeface="+mn-lt"/>
          <a:ea typeface="+mn-ea"/>
          <a:cs typeface="+mn-cs"/>
        </a:defRPr>
      </a:lvl6pPr>
      <a:lvl7pPr marL="2686050" indent="-228600" algn="l" defTabSz="914400" rtl="0" eaLnBrk="1" latinLnBrk="0" hangingPunct="1">
        <a:lnSpc>
          <a:spcPct val="100000"/>
        </a:lnSpc>
        <a:spcBef>
          <a:spcPts val="720"/>
        </a:spcBef>
        <a:buFont typeface="Arial" panose="020B0604020202020204" pitchFamily="34" charset="0"/>
        <a:buChar char="•"/>
        <a:defRPr sz="1600" kern="1200">
          <a:solidFill>
            <a:schemeClr val="tx1"/>
          </a:solidFill>
          <a:latin typeface="+mn-lt"/>
          <a:ea typeface="+mn-ea"/>
          <a:cs typeface="+mn-cs"/>
        </a:defRPr>
      </a:lvl7pPr>
      <a:lvl8pPr marL="3086100" indent="-228600" algn="l" defTabSz="914400" rtl="0" eaLnBrk="1" latinLnBrk="0" hangingPunct="1">
        <a:lnSpc>
          <a:spcPct val="100000"/>
        </a:lnSpc>
        <a:spcBef>
          <a:spcPts val="720"/>
        </a:spcBef>
        <a:buFont typeface="Arial" panose="020B0604020202020204" pitchFamily="34" charset="0"/>
        <a:buChar char="•"/>
        <a:defRPr sz="1600" kern="1200">
          <a:solidFill>
            <a:schemeClr val="tx1"/>
          </a:solidFill>
          <a:latin typeface="+mn-lt"/>
          <a:ea typeface="+mn-ea"/>
          <a:cs typeface="+mn-cs"/>
        </a:defRPr>
      </a:lvl8pPr>
      <a:lvl9pPr marL="3486150" indent="-228600" algn="l" defTabSz="914400" rtl="0" eaLnBrk="1" latinLnBrk="0" hangingPunct="1">
        <a:lnSpc>
          <a:spcPct val="100000"/>
        </a:lnSpc>
        <a:spcBef>
          <a:spcPts val="72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chart" Target="../charts/char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1">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SP-24 Recessed LED Luminaire</a:t>
            </a:r>
            <a:endParaRPr lang="en-US" dirty="0"/>
          </a:p>
        </p:txBody>
      </p:sp>
      <p:sp>
        <p:nvSpPr>
          <p:cNvPr id="3" name="Subtitle 2"/>
          <p:cNvSpPr>
            <a:spLocks noGrp="1"/>
          </p:cNvSpPr>
          <p:nvPr>
            <p:ph type="subTitle" idx="1"/>
          </p:nvPr>
        </p:nvSpPr>
        <p:spPr/>
        <p:txBody>
          <a:bodyPr>
            <a:normAutofit/>
          </a:bodyPr>
          <a:lstStyle/>
          <a:p>
            <a:r>
              <a:rPr lang="en-US" dirty="0"/>
              <a:t>4,000 lm from 32 W, tunable 2700–6500 K, in a 2x4 ft ceiling module</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2">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Old troffers waste energy and give poor light</a:t>
            </a:r>
            <a:endParaRPr lang="en-US" dirty="0"/>
          </a:p>
        </p:txBody>
      </p:sp>
      <p:sp>
        <p:nvSpPr>
          <p:cNvPr id="3" name="Content 2"/>
          <p:cNvSpPr>
            <a:spLocks noGrp="1"/>
          </p:cNvSpPr>
          <p:nvPr>
            <p:ph idx="1"/>
          </p:nvPr>
        </p:nvSpPr>
        <p:spPr/>
        <p:txBody>
          <a:bodyPr>
            <a:normAutofit/>
          </a:bodyPr>
          <a:lstStyle/>
          <a:p>
            <a:r>
              <a:rPr lang="en-US" dirty="0"/>
              <a:t>Fluorescent 2x4 troffers draw 100+ W each</a:t>
            </a:r>
            <a:endParaRPr lang="en-US" dirty="0"/>
          </a:p>
          <a:p>
            <a:r>
              <a:rPr lang="en-US" dirty="0"/>
              <a:t>Fixed colour temperature, no match to time of day</a:t>
            </a:r>
            <a:endParaRPr lang="en-US" dirty="0"/>
          </a:p>
          <a:p>
            <a:r>
              <a:rPr lang="en-US" dirty="0"/>
              <a:t>Flicker, glare and uneven light cause eye strain</a:t>
            </a:r>
            <a:endParaRPr lang="en-US" dirty="0"/>
          </a:p>
          <a:p>
            <a:r>
              <a:rPr lang="en-US" dirty="0"/>
              <a:t>Frequent lamp and ballast replacements</a:t>
            </a:r>
            <a:endParaRPr lang="en-US" dirty="0"/>
          </a:p>
          <a:p>
            <a:r>
              <a:rPr lang="en-US" dirty="0"/>
              <a:t>Mercury-containing tubes complicate disposal</a:t>
            </a:r>
            <a:endParaRPr lang="en-US" dirty="0"/>
          </a:p>
        </p:txBody>
      </p:sp>
      <p:sp>
        <p:nvSpPr>
          <p:cNvPr id="4" name="Footer Placeholder 3"/>
          <p:cNvSpPr>
            <a:spLocks noGrp="1"/>
          </p:cNvSpPr>
          <p:nvPr>
            <p:ph type="ftr" sz="quarter" idx="11"/>
          </p:nvPr>
        </p:nvSpPr>
        <p:spPr/>
        <p:txBody>
          <a:bodyPr/>
          <a:lstStyle/>
          <a:p>
            <a:r>
              <a:rPr lang="en-US" dirty="0"/>
              <a:t>SP-24 Recessed LED Luminaire | Launch 2026</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3">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SP-24 delivers more light with a third of the power</a:t>
            </a:r>
            <a:endParaRPr lang="en-US" dirty="0"/>
          </a:p>
        </p:txBody>
      </p:sp>
      <p:sp>
        <p:nvSpPr>
          <p:cNvPr id="3" name="Content 2"/>
          <p:cNvSpPr>
            <a:spLocks noGrp="1"/>
          </p:cNvSpPr>
          <p:nvPr>
            <p:ph idx="1"/>
          </p:nvPr>
        </p:nvSpPr>
        <p:spPr/>
        <p:txBody>
          <a:bodyPr>
            <a:normAutofit/>
          </a:bodyPr>
          <a:lstStyle/>
          <a:p>
            <a:r>
              <a:rPr lang="en-US" b="1" dirty="0"/>
              <a:t>4,000 lm at 32 W</a:t>
            </a:r>
            <a:r>
              <a:rPr lang="en-US" dirty="0"/>
              <a:t>: 125 lm/W</a:t>
            </a:r>
            <a:endParaRPr lang="en-US" dirty="0"/>
          </a:p>
          <a:p>
            <a:r>
              <a:rPr lang="en-US" b="1" dirty="0"/>
              <a:t>Tunable 2700–6500 K</a:t>
            </a:r>
            <a:r>
              <a:rPr lang="en-US" dirty="0"/>
              <a:t> white light</a:t>
            </a:r>
            <a:endParaRPr lang="en-US" dirty="0"/>
          </a:p>
          <a:p>
            <a:r>
              <a:rPr lang="en-US" b="1" dirty="0"/>
              <a:t>Flicker-free, low-glare</a:t>
            </a:r>
            <a:r>
              <a:rPr lang="en-US" dirty="0"/>
              <a:t> diffuser</a:t>
            </a:r>
            <a:endParaRPr lang="en-US" dirty="0"/>
          </a:p>
          <a:p>
            <a:r>
              <a:rPr lang="en-US" b="1" dirty="0"/>
              <a:t>Drop-in fit</a:t>
            </a:r>
            <a:r>
              <a:rPr lang="en-US" dirty="0"/>
              <a:t> for 2x4 ft grid ceilings</a:t>
            </a:r>
            <a:endParaRPr lang="en-US" dirty="0"/>
          </a:p>
          <a:p>
            <a:r>
              <a:rPr lang="en-US" b="1" dirty="0"/>
              <a:t>Dimmable</a:t>
            </a:r>
            <a:r>
              <a:rPr lang="en-US" dirty="0"/>
              <a:t>, controls-ready</a:t>
            </a:r>
            <a:endParaRPr lang="en-US" dirty="0"/>
          </a:p>
          <a:p>
            <a:r>
              <a:rPr lang="en-US" b="1" dirty="0"/>
              <a:t>50,000 h life</a:t>
            </a:r>
            <a:r>
              <a:rPr lang="en-US" dirty="0"/>
              <a:t>, no lamps to replace</a:t>
            </a:r>
            <a:endParaRPr lang="en-US" dirty="0"/>
          </a:p>
        </p:txBody>
      </p:sp>
      <p:sp>
        <p:nvSpPr>
          <p:cNvPr id="4" name="Footer Placeholder 3"/>
          <p:cNvSpPr>
            <a:spLocks noGrp="1"/>
          </p:cNvSpPr>
          <p:nvPr>
            <p:ph type="ftr" sz="quarter" idx="11"/>
          </p:nvPr>
        </p:nvSpPr>
        <p:spPr/>
        <p:txBody>
          <a:bodyPr/>
          <a:lstStyle/>
          <a:p>
            <a:r>
              <a:rPr lang="en-US" dirty="0"/>
              <a:t>SP-24 Recessed LED Luminaire | Launch 2026</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4">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SP-24 cuts energy use per fixture by 71%</a:t>
            </a:r>
            <a:endParaRPr lang="en-US" dirty="0"/>
          </a:p>
        </p:txBody>
      </p:sp>
      <p:graphicFrame>
        <p:nvGraphicFramePr>
          <p:cNvPr id="3" name="Chart"/>
          <p:cNvGraphicFramePr>
            <a:graphicFrameLocks noGrp="1"/>
          </p:cNvGraphicFramePr>
          <p:nvPr>
            <p:ph type="chart" idx="1"/>
          </p:nvPr>
        </p:nvGraphicFramePr>
        <p:xfrm>
          <a:off x="609600" y="1611630"/>
          <a:ext cx="10972800" cy="4491990"/>
        </p:xfrm>
        <a:graphic>
          <a:graphicData uri="http://schemas.openxmlformats.org/drawingml/2006/chart">
            <c:chart xmlns:c="http://schemas.openxmlformats.org/drawingml/2006/chart" r:id="rId2"/>
          </a:graphicData>
        </a:graphic>
      </p:graphicFrame>
      <p:sp>
        <p:nvSpPr>
          <p:cNvPr id="4" name="Footer Placeholder 3"/>
          <p:cNvSpPr>
            <a:spLocks noGrp="1"/>
          </p:cNvSpPr>
          <p:nvPr>
            <p:ph type="ftr" sz="quarter" idx="11"/>
          </p:nvPr>
        </p:nvSpPr>
        <p:spPr/>
        <p:txBody>
          <a:bodyPr/>
          <a:lstStyle/>
          <a:p>
            <a:r>
              <a:rPr lang="en-US" dirty="0"/>
              <a:t>SP-24 Recessed LED Luminaire | Launch 2026</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7">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SP-24 beats a standard fluorescent troffer on every count</a:t>
            </a:r>
            <a:endParaRPr lang="en-US" dirty="0"/>
          </a:p>
        </p:txBody>
      </p:sp>
      <p:graphicFrame>
        <p:nvGraphicFramePr>
          <p:cNvPr id="3" name="Table"/>
          <p:cNvGraphicFramePr>
            <a:graphicFrameLocks noGrp="1"/>
          </p:cNvGraphicFramePr>
          <p:nvPr>
            <p:ph type="tbl" idx="1"/>
          </p:nvPr>
        </p:nvGraphicFramePr>
        <p:xfrm>
          <a:off x="609600" y="1611630"/>
          <a:ext cx="10972800" cy="2926080"/>
        </p:xfrm>
        <a:graphic>
          <a:graphicData uri="http://schemas.openxmlformats.org/drawingml/2006/table">
            <a:tbl>
              <a:tblPr firstRow="1" bandRow="1"/>
              <a:tblGrid>
                <a:gridCol w="3291840"/>
                <a:gridCol w="3840480"/>
                <a:gridCol w="3840480"/>
              </a:tblGrid>
              <a:tr h="365760">
                <a:tc>
                  <a:txBody>
                    <a:bodyPr/>
                    <a:lstStyle/>
                    <a:p>
                      <a:endParaRPr lang="en-US" dirty="0"/>
                    </a:p>
                  </a:txBody>
                  <a:tcPr marL="91440" marR="91440" marT="45720" marB="45720" anchor="ctr">
                    <a:lnL w="12700">
                      <a:noFill/>
                    </a:lnL>
                    <a:lnR w="12700">
                      <a:noFill/>
                    </a:lnR>
                    <a:lnT w="12700">
                      <a:noFill/>
                    </a:lnT>
                    <a:lnB w="12700">
                      <a:noFill/>
                    </a:lnB>
                    <a:solidFill>
                      <a:srgbClr val="0F6CBD"/>
                    </a:solidFill>
                  </a:tcPr>
                </a:tc>
                <a:tc>
                  <a:txBody>
                    <a:bodyPr/>
                    <a:lstStyle/>
                    <a:p>
                      <a:r>
                        <a:rPr lang="en-US" sz="1600" b="1" dirty="0">
                          <a:solidFill>
                            <a:srgbClr val="FFFFFF"/>
                          </a:solidFill>
                        </a:rPr>
                        <a:t>4-lamp T8 troffer</a:t>
                      </a:r>
                      <a:endParaRPr lang="en-US" sz="1600" dirty="0"/>
                    </a:p>
                  </a:txBody>
                  <a:tcPr marL="91440" marR="91440" marT="45720" marB="45720" anchor="ctr">
                    <a:lnL w="12700">
                      <a:noFill/>
                    </a:lnL>
                    <a:lnR w="12700">
                      <a:noFill/>
                    </a:lnR>
                    <a:lnT w="12700">
                      <a:noFill/>
                    </a:lnT>
                    <a:lnB w="12700">
                      <a:noFill/>
                    </a:lnB>
                    <a:solidFill>
                      <a:srgbClr val="0F6CBD"/>
                    </a:solidFill>
                  </a:tcPr>
                </a:tc>
                <a:tc>
                  <a:txBody>
                    <a:bodyPr/>
                    <a:lstStyle/>
                    <a:p>
                      <a:r>
                        <a:rPr lang="en-US" sz="1600" b="1" dirty="0">
                          <a:solidFill>
                            <a:srgbClr val="FFFFFF"/>
                          </a:solidFill>
                        </a:rPr>
                        <a:t>SP-24</a:t>
                      </a:r>
                      <a:endParaRPr lang="en-US" sz="1600" dirty="0"/>
                    </a:p>
                  </a:txBody>
                  <a:tcPr marL="91440" marR="91440" marT="45720" marB="45720" anchor="ctr">
                    <a:lnL w="12700">
                      <a:noFill/>
                    </a:lnL>
                    <a:lnR w="12700">
                      <a:noFill/>
                    </a:lnR>
                    <a:lnT w="12700">
                      <a:noFill/>
                    </a:lnT>
                    <a:lnB w="12700">
                      <a:noFill/>
                    </a:lnB>
                    <a:solidFill>
                      <a:srgbClr val="0F6CBD"/>
                    </a:solidFill>
                  </a:tcPr>
                </a:tc>
              </a:tr>
              <a:tr h="365760">
                <a:tc>
                  <a:txBody>
                    <a:bodyPr/>
                    <a:lstStyle/>
                    <a:p>
                      <a:r>
                        <a:rPr lang="en-US" sz="1600" dirty="0">
                          <a:solidFill>
                            <a:srgbClr val="1F2937"/>
                          </a:solidFill>
                        </a:rPr>
                        <a:t>Power</a:t>
                      </a:r>
                      <a:endParaRPr lang="en-US" sz="1600" dirty="0"/>
                    </a:p>
                  </a:txBody>
                  <a:tcPr marL="91440" marR="91440" marT="45720" marB="45720" anchor="ctr">
                    <a:lnL w="12700">
                      <a:noFill/>
                    </a:lnL>
                    <a:lnR w="12700">
                      <a:noFill/>
                    </a:lnR>
                    <a:lnT w="12700">
                      <a:noFill/>
                    </a:lnT>
                    <a:lnB w="12700">
                      <a:noFill/>
                    </a:lnB>
                    <a:solidFill>
                      <a:srgbClr val="DDEAF6"/>
                    </a:solidFill>
                  </a:tcPr>
                </a:tc>
                <a:tc>
                  <a:txBody>
                    <a:bodyPr/>
                    <a:lstStyle/>
                    <a:p>
                      <a:r>
                        <a:rPr lang="en-US" sz="1600" dirty="0">
                          <a:solidFill>
                            <a:srgbClr val="1F2937"/>
                          </a:solidFill>
                        </a:rPr>
                        <a:t>112 W</a:t>
                      </a:r>
                      <a:endParaRPr lang="en-US" sz="1600" dirty="0"/>
                    </a:p>
                  </a:txBody>
                  <a:tcPr marL="91440" marR="91440" marT="45720" marB="45720" anchor="ctr">
                    <a:lnL w="12700">
                      <a:noFill/>
                    </a:lnL>
                    <a:lnR w="12700">
                      <a:noFill/>
                    </a:lnR>
                    <a:lnT w="12700">
                      <a:noFill/>
                    </a:lnT>
                    <a:lnB w="12700">
                      <a:noFill/>
                    </a:lnB>
                    <a:solidFill>
                      <a:srgbClr val="DDEAF6"/>
                    </a:solidFill>
                  </a:tcPr>
                </a:tc>
                <a:tc>
                  <a:txBody>
                    <a:bodyPr/>
                    <a:lstStyle/>
                    <a:p>
                      <a:r>
                        <a:rPr lang="en-US" sz="1600" b="1" dirty="0">
                          <a:solidFill>
                            <a:srgbClr val="1F2937"/>
                          </a:solidFill>
                        </a:rPr>
                        <a:t>32 W</a:t>
                      </a:r>
                      <a:endParaRPr lang="en-US" sz="1600" dirty="0"/>
                    </a:p>
                  </a:txBody>
                  <a:tcPr marL="91440" marR="91440" marT="45720" marB="45720" anchor="ctr">
                    <a:lnL w="12700">
                      <a:noFill/>
                    </a:lnL>
                    <a:lnR w="12700">
                      <a:noFill/>
                    </a:lnR>
                    <a:lnT w="12700">
                      <a:noFill/>
                    </a:lnT>
                    <a:lnB w="12700">
                      <a:noFill/>
                    </a:lnB>
                    <a:solidFill>
                      <a:srgbClr val="DDEAF6"/>
                    </a:solidFill>
                  </a:tcPr>
                </a:tc>
              </a:tr>
              <a:tr h="365760">
                <a:tc>
                  <a:txBody>
                    <a:bodyPr/>
                    <a:lstStyle/>
                    <a:p>
                      <a:r>
                        <a:rPr lang="en-US" sz="1600" dirty="0">
                          <a:solidFill>
                            <a:srgbClr val="1F2937"/>
                          </a:solidFill>
                        </a:rPr>
                        <a:t>Efficacy (fixture)</a:t>
                      </a:r>
                      <a:endParaRPr lang="en-US" sz="1600" dirty="0"/>
                    </a:p>
                  </a:txBody>
                  <a:tcPr marL="91440" marR="91440" marT="45720" marB="45720" anchor="ctr">
                    <a:lnL w="12700">
                      <a:noFill/>
                    </a:lnL>
                    <a:lnR w="12700">
                      <a:noFill/>
                    </a:lnR>
                    <a:lnT w="12700">
                      <a:noFill/>
                    </a:lnT>
                    <a:lnB w="12700">
                      <a:noFill/>
                    </a:lnB>
                    <a:noFill/>
                  </a:tcPr>
                </a:tc>
                <a:tc>
                  <a:txBody>
                    <a:bodyPr/>
                    <a:lstStyle/>
                    <a:p>
                      <a:r>
                        <a:rPr lang="en-US" sz="1600" dirty="0">
                          <a:solidFill>
                            <a:srgbClr val="1F2937"/>
                          </a:solidFill>
                        </a:rPr>
                        <a:t>≈ 55 lm/W</a:t>
                      </a:r>
                      <a:endParaRPr lang="en-US" sz="1600" dirty="0"/>
                    </a:p>
                  </a:txBody>
                  <a:tcPr marL="91440" marR="91440" marT="45720" marB="45720" anchor="ctr">
                    <a:lnL w="12700">
                      <a:noFill/>
                    </a:lnL>
                    <a:lnR w="12700">
                      <a:noFill/>
                    </a:lnR>
                    <a:lnT w="12700">
                      <a:noFill/>
                    </a:lnT>
                    <a:lnB w="12700">
                      <a:noFill/>
                    </a:lnB>
                    <a:noFill/>
                  </a:tcPr>
                </a:tc>
                <a:tc>
                  <a:txBody>
                    <a:bodyPr/>
                    <a:lstStyle/>
                    <a:p>
                      <a:r>
                        <a:rPr lang="en-US" sz="1600" b="1" dirty="0">
                          <a:solidFill>
                            <a:srgbClr val="1F2937"/>
                          </a:solidFill>
                        </a:rPr>
                        <a:t>125 lm/W</a:t>
                      </a:r>
                      <a:endParaRPr lang="en-US" sz="1600" dirty="0"/>
                    </a:p>
                  </a:txBody>
                  <a:tcPr marL="91440" marR="91440" marT="45720" marB="45720" anchor="ctr">
                    <a:lnL w="12700">
                      <a:noFill/>
                    </a:lnL>
                    <a:lnR w="12700">
                      <a:noFill/>
                    </a:lnR>
                    <a:lnT w="12700">
                      <a:noFill/>
                    </a:lnT>
                    <a:lnB w="12700">
                      <a:noFill/>
                    </a:lnB>
                    <a:noFill/>
                  </a:tcPr>
                </a:tc>
              </a:tr>
              <a:tr h="365760">
                <a:tc>
                  <a:txBody>
                    <a:bodyPr/>
                    <a:lstStyle/>
                    <a:p>
                      <a:r>
                        <a:rPr lang="en-US" sz="1600" dirty="0">
                          <a:solidFill>
                            <a:srgbClr val="1F2937"/>
                          </a:solidFill>
                        </a:rPr>
                        <a:t>Energy per year (3,000 h)</a:t>
                      </a:r>
                      <a:endParaRPr lang="en-US" sz="1600" dirty="0"/>
                    </a:p>
                  </a:txBody>
                  <a:tcPr marL="91440" marR="91440" marT="45720" marB="45720" anchor="ctr">
                    <a:lnL w="12700">
                      <a:noFill/>
                    </a:lnL>
                    <a:lnR w="12700">
                      <a:noFill/>
                    </a:lnR>
                    <a:lnT w="12700">
                      <a:noFill/>
                    </a:lnT>
                    <a:lnB w="12700">
                      <a:noFill/>
                    </a:lnB>
                    <a:solidFill>
                      <a:srgbClr val="DDEAF6"/>
                    </a:solidFill>
                  </a:tcPr>
                </a:tc>
                <a:tc>
                  <a:txBody>
                    <a:bodyPr/>
                    <a:lstStyle/>
                    <a:p>
                      <a:r>
                        <a:rPr lang="en-US" sz="1600" dirty="0">
                          <a:solidFill>
                            <a:srgbClr val="1F2937"/>
                          </a:solidFill>
                        </a:rPr>
                        <a:t>336 kWh</a:t>
                      </a:r>
                      <a:endParaRPr lang="en-US" sz="1600" dirty="0"/>
                    </a:p>
                  </a:txBody>
                  <a:tcPr marL="91440" marR="91440" marT="45720" marB="45720" anchor="ctr">
                    <a:lnL w="12700">
                      <a:noFill/>
                    </a:lnL>
                    <a:lnR w="12700">
                      <a:noFill/>
                    </a:lnR>
                    <a:lnT w="12700">
                      <a:noFill/>
                    </a:lnT>
                    <a:lnB w="12700">
                      <a:noFill/>
                    </a:lnB>
                    <a:solidFill>
                      <a:srgbClr val="DDEAF6"/>
                    </a:solidFill>
                  </a:tcPr>
                </a:tc>
                <a:tc>
                  <a:txBody>
                    <a:bodyPr/>
                    <a:lstStyle/>
                    <a:p>
                      <a:r>
                        <a:rPr lang="en-US" sz="1600" b="1" dirty="0">
                          <a:solidFill>
                            <a:srgbClr val="1F2937"/>
                          </a:solidFill>
                        </a:rPr>
                        <a:t>96 kWh</a:t>
                      </a:r>
                      <a:endParaRPr lang="en-US" sz="1600" dirty="0"/>
                    </a:p>
                  </a:txBody>
                  <a:tcPr marL="91440" marR="91440" marT="45720" marB="45720" anchor="ctr">
                    <a:lnL w="12700">
                      <a:noFill/>
                    </a:lnL>
                    <a:lnR w="12700">
                      <a:noFill/>
                    </a:lnR>
                    <a:lnT w="12700">
                      <a:noFill/>
                    </a:lnT>
                    <a:lnB w="12700">
                      <a:noFill/>
                    </a:lnB>
                    <a:solidFill>
                      <a:srgbClr val="DDEAF6"/>
                    </a:solidFill>
                  </a:tcPr>
                </a:tc>
              </a:tr>
              <a:tr h="365760">
                <a:tc>
                  <a:txBody>
                    <a:bodyPr/>
                    <a:lstStyle/>
                    <a:p>
                      <a:r>
                        <a:rPr lang="en-US" sz="1600" dirty="0">
                          <a:solidFill>
                            <a:srgbClr val="1F2937"/>
                          </a:solidFill>
                        </a:rPr>
                        <a:t>Colour temperature</a:t>
                      </a:r>
                      <a:endParaRPr lang="en-US" sz="1600" dirty="0"/>
                    </a:p>
                  </a:txBody>
                  <a:tcPr marL="91440" marR="91440" marT="45720" marB="45720" anchor="ctr">
                    <a:lnL w="12700">
                      <a:noFill/>
                    </a:lnL>
                    <a:lnR w="12700">
                      <a:noFill/>
                    </a:lnR>
                    <a:lnT w="12700">
                      <a:noFill/>
                    </a:lnT>
                    <a:lnB w="12700">
                      <a:noFill/>
                    </a:lnB>
                    <a:noFill/>
                  </a:tcPr>
                </a:tc>
                <a:tc>
                  <a:txBody>
                    <a:bodyPr/>
                    <a:lstStyle/>
                    <a:p>
                      <a:r>
                        <a:rPr lang="en-US" sz="1600" dirty="0">
                          <a:solidFill>
                            <a:srgbClr val="1F2937"/>
                          </a:solidFill>
                        </a:rPr>
                        <a:t>Fixed (3500 or 4100 K)</a:t>
                      </a:r>
                      <a:endParaRPr lang="en-US" sz="1600" dirty="0"/>
                    </a:p>
                  </a:txBody>
                  <a:tcPr marL="91440" marR="91440" marT="45720" marB="45720" anchor="ctr">
                    <a:lnL w="12700">
                      <a:noFill/>
                    </a:lnL>
                    <a:lnR w="12700">
                      <a:noFill/>
                    </a:lnR>
                    <a:lnT w="12700">
                      <a:noFill/>
                    </a:lnT>
                    <a:lnB w="12700">
                      <a:noFill/>
                    </a:lnB>
                    <a:noFill/>
                  </a:tcPr>
                </a:tc>
                <a:tc>
                  <a:txBody>
                    <a:bodyPr/>
                    <a:lstStyle/>
                    <a:p>
                      <a:r>
                        <a:rPr lang="en-US" sz="1600" b="1" dirty="0">
                          <a:solidFill>
                            <a:srgbClr val="1F2937"/>
                          </a:solidFill>
                        </a:rPr>
                        <a:t>Tunable 2700–6500 K</a:t>
                      </a:r>
                      <a:endParaRPr lang="en-US" sz="1600" dirty="0"/>
                    </a:p>
                  </a:txBody>
                  <a:tcPr marL="91440" marR="91440" marT="45720" marB="45720" anchor="ctr">
                    <a:lnL w="12700">
                      <a:noFill/>
                    </a:lnL>
                    <a:lnR w="12700">
                      <a:noFill/>
                    </a:lnR>
                    <a:lnT w="12700">
                      <a:noFill/>
                    </a:lnT>
                    <a:lnB w="12700">
                      <a:noFill/>
                    </a:lnB>
                    <a:noFill/>
                  </a:tcPr>
                </a:tc>
              </a:tr>
              <a:tr h="365760">
                <a:tc>
                  <a:txBody>
                    <a:bodyPr/>
                    <a:lstStyle/>
                    <a:p>
                      <a:r>
                        <a:rPr lang="en-US" sz="1600" dirty="0">
                          <a:solidFill>
                            <a:srgbClr val="1F2937"/>
                          </a:solidFill>
                        </a:rPr>
                        <a:t>Dimming</a:t>
                      </a:r>
                      <a:endParaRPr lang="en-US" sz="1600" dirty="0"/>
                    </a:p>
                  </a:txBody>
                  <a:tcPr marL="91440" marR="91440" marT="45720" marB="45720" anchor="ctr">
                    <a:lnL w="12700">
                      <a:noFill/>
                    </a:lnL>
                    <a:lnR w="12700">
                      <a:noFill/>
                    </a:lnR>
                    <a:lnT w="12700">
                      <a:noFill/>
                    </a:lnT>
                    <a:lnB w="12700">
                      <a:noFill/>
                    </a:lnB>
                    <a:solidFill>
                      <a:srgbClr val="DDEAF6"/>
                    </a:solidFill>
                  </a:tcPr>
                </a:tc>
                <a:tc>
                  <a:txBody>
                    <a:bodyPr/>
                    <a:lstStyle/>
                    <a:p>
                      <a:r>
                        <a:rPr lang="en-US" sz="1600" dirty="0">
                          <a:solidFill>
                            <a:srgbClr val="1F2937"/>
                          </a:solidFill>
                        </a:rPr>
                        <a:t>Usually none</a:t>
                      </a:r>
                      <a:endParaRPr lang="en-US" sz="1600" dirty="0"/>
                    </a:p>
                  </a:txBody>
                  <a:tcPr marL="91440" marR="91440" marT="45720" marB="45720" anchor="ctr">
                    <a:lnL w="12700">
                      <a:noFill/>
                    </a:lnL>
                    <a:lnR w="12700">
                      <a:noFill/>
                    </a:lnR>
                    <a:lnT w="12700">
                      <a:noFill/>
                    </a:lnT>
                    <a:lnB w="12700">
                      <a:noFill/>
                    </a:lnB>
                    <a:solidFill>
                      <a:srgbClr val="DDEAF6"/>
                    </a:solidFill>
                  </a:tcPr>
                </a:tc>
                <a:tc>
                  <a:txBody>
                    <a:bodyPr/>
                    <a:lstStyle/>
                    <a:p>
                      <a:r>
                        <a:rPr lang="en-US" sz="1600" b="1" dirty="0">
                          <a:solidFill>
                            <a:srgbClr val="1F2937"/>
                          </a:solidFill>
                        </a:rPr>
                        <a:t>0–10 V / DALI</a:t>
                      </a:r>
                      <a:endParaRPr lang="en-US" sz="1600" dirty="0"/>
                    </a:p>
                  </a:txBody>
                  <a:tcPr marL="91440" marR="91440" marT="45720" marB="45720" anchor="ctr">
                    <a:lnL w="12700">
                      <a:noFill/>
                    </a:lnL>
                    <a:lnR w="12700">
                      <a:noFill/>
                    </a:lnR>
                    <a:lnT w="12700">
                      <a:noFill/>
                    </a:lnT>
                    <a:lnB w="12700">
                      <a:noFill/>
                    </a:lnB>
                    <a:solidFill>
                      <a:srgbClr val="DDEAF6"/>
                    </a:solidFill>
                  </a:tcPr>
                </a:tc>
              </a:tr>
              <a:tr h="365760">
                <a:tc>
                  <a:txBody>
                    <a:bodyPr/>
                    <a:lstStyle/>
                    <a:p>
                      <a:r>
                        <a:rPr lang="en-US" sz="1600" dirty="0">
                          <a:solidFill>
                            <a:srgbClr val="1F2937"/>
                          </a:solidFill>
                        </a:rPr>
                        <a:t>Life</a:t>
                      </a:r>
                      <a:endParaRPr lang="en-US" sz="1600" dirty="0"/>
                    </a:p>
                  </a:txBody>
                  <a:tcPr marL="91440" marR="91440" marT="45720" marB="45720" anchor="ctr">
                    <a:lnL w="12700">
                      <a:noFill/>
                    </a:lnL>
                    <a:lnR w="12700">
                      <a:noFill/>
                    </a:lnR>
                    <a:lnT w="12700">
                      <a:noFill/>
                    </a:lnT>
                    <a:lnB w="12700">
                      <a:noFill/>
                    </a:lnB>
                    <a:noFill/>
                  </a:tcPr>
                </a:tc>
                <a:tc>
                  <a:txBody>
                    <a:bodyPr/>
                    <a:lstStyle/>
                    <a:p>
                      <a:r>
                        <a:rPr lang="en-US" sz="1600" dirty="0">
                          <a:solidFill>
                            <a:srgbClr val="1F2937"/>
                          </a:solidFill>
                        </a:rPr>
                        <a:t>Lamps ≈ 24,000 h, plus ballasts</a:t>
                      </a:r>
                      <a:endParaRPr lang="en-US" sz="1600" dirty="0"/>
                    </a:p>
                  </a:txBody>
                  <a:tcPr marL="91440" marR="91440" marT="45720" marB="45720" anchor="ctr">
                    <a:lnL w="12700">
                      <a:noFill/>
                    </a:lnL>
                    <a:lnR w="12700">
                      <a:noFill/>
                    </a:lnR>
                    <a:lnT w="12700">
                      <a:noFill/>
                    </a:lnT>
                    <a:lnB w="12700">
                      <a:noFill/>
                    </a:lnB>
                    <a:noFill/>
                  </a:tcPr>
                </a:tc>
                <a:tc>
                  <a:txBody>
                    <a:bodyPr/>
                    <a:lstStyle/>
                    <a:p>
                      <a:r>
                        <a:rPr lang="en-US" sz="1600" b="1" dirty="0">
                          <a:solidFill>
                            <a:srgbClr val="1F2937"/>
                          </a:solidFill>
                        </a:rPr>
                        <a:t>50,000 h (L70), no lamps</a:t>
                      </a:r>
                      <a:endParaRPr lang="en-US" sz="1600" dirty="0"/>
                    </a:p>
                  </a:txBody>
                  <a:tcPr marL="91440" marR="91440" marT="45720" marB="45720" anchor="ctr">
                    <a:lnL w="12700">
                      <a:noFill/>
                    </a:lnL>
                    <a:lnR w="12700">
                      <a:noFill/>
                    </a:lnR>
                    <a:lnT w="12700">
                      <a:noFill/>
                    </a:lnT>
                    <a:lnB w="12700">
                      <a:noFill/>
                    </a:lnB>
                    <a:noFill/>
                  </a:tcPr>
                </a:tc>
              </a:tr>
              <a:tr h="365760">
                <a:tc>
                  <a:txBody>
                    <a:bodyPr/>
                    <a:lstStyle/>
                    <a:p>
                      <a:r>
                        <a:rPr lang="en-US" sz="1600" dirty="0">
                          <a:solidFill>
                            <a:srgbClr val="1F2937"/>
                          </a:solidFill>
                        </a:rPr>
                        <a:t>Mercury</a:t>
                      </a:r>
                      <a:endParaRPr lang="en-US" sz="1600" dirty="0"/>
                    </a:p>
                  </a:txBody>
                  <a:tcPr marL="91440" marR="91440" marT="45720" marB="45720" anchor="ctr">
                    <a:lnL w="12700">
                      <a:noFill/>
                    </a:lnL>
                    <a:lnR w="12700">
                      <a:noFill/>
                    </a:lnR>
                    <a:lnT w="12700">
                      <a:noFill/>
                    </a:lnT>
                    <a:lnB w="12700">
                      <a:noFill/>
                    </a:lnB>
                    <a:solidFill>
                      <a:srgbClr val="DDEAF6"/>
                    </a:solidFill>
                  </a:tcPr>
                </a:tc>
                <a:tc>
                  <a:txBody>
                    <a:bodyPr/>
                    <a:lstStyle/>
                    <a:p>
                      <a:r>
                        <a:rPr lang="en-US" sz="1600" dirty="0">
                          <a:solidFill>
                            <a:srgbClr val="1F2937"/>
                          </a:solidFill>
                        </a:rPr>
                        <a:t>Yes, in every tube</a:t>
                      </a:r>
                      <a:endParaRPr lang="en-US" sz="1600" dirty="0"/>
                    </a:p>
                  </a:txBody>
                  <a:tcPr marL="91440" marR="91440" marT="45720" marB="45720" anchor="ctr">
                    <a:lnL w="12700">
                      <a:noFill/>
                    </a:lnL>
                    <a:lnR w="12700">
                      <a:noFill/>
                    </a:lnR>
                    <a:lnT w="12700">
                      <a:noFill/>
                    </a:lnT>
                    <a:lnB w="12700">
                      <a:noFill/>
                    </a:lnB>
                    <a:solidFill>
                      <a:srgbClr val="DDEAF6"/>
                    </a:solidFill>
                  </a:tcPr>
                </a:tc>
                <a:tc>
                  <a:txBody>
                    <a:bodyPr/>
                    <a:lstStyle/>
                    <a:p>
                      <a:r>
                        <a:rPr lang="en-US" sz="1600" b="1" dirty="0">
                          <a:solidFill>
                            <a:srgbClr val="1F2937"/>
                          </a:solidFill>
                        </a:rPr>
                        <a:t>None</a:t>
                      </a:r>
                      <a:endParaRPr lang="en-US" sz="1600" dirty="0"/>
                    </a:p>
                  </a:txBody>
                  <a:tcPr marL="91440" marR="91440" marT="45720" marB="45720" anchor="ctr">
                    <a:lnL w="12700">
                      <a:noFill/>
                    </a:lnL>
                    <a:lnR w="12700">
                      <a:noFill/>
                    </a:lnR>
                    <a:lnT w="12700">
                      <a:noFill/>
                    </a:lnT>
                    <a:lnB w="12700">
                      <a:noFill/>
                    </a:lnB>
                    <a:solidFill>
                      <a:srgbClr val="DDEAF6"/>
                    </a:solidFill>
                  </a:tcPr>
                </a:tc>
              </a:tr>
            </a:tbl>
          </a:graphicData>
        </a:graphic>
      </p:graphicFrame>
      <p:sp>
        <p:nvSpPr>
          <p:cNvPr id="4" name="Footer Placeholder 3"/>
          <p:cNvSpPr>
            <a:spLocks noGrp="1"/>
          </p:cNvSpPr>
          <p:nvPr>
            <p:ph type="ftr" sz="quarter" idx="11"/>
          </p:nvPr>
        </p:nvSpPr>
        <p:spPr/>
        <p:txBody>
          <a:bodyPr/>
          <a:lstStyle/>
          <a:p>
            <a:r>
              <a:rPr lang="en-US" dirty="0"/>
              <a:t>SP-24 Recessed LED Luminaire | Launch 2026</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5">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Specifications</a:t>
            </a:r>
            <a:endParaRPr lang="en-US" dirty="0"/>
          </a:p>
        </p:txBody>
      </p:sp>
      <p:graphicFrame>
        <p:nvGraphicFramePr>
          <p:cNvPr id="3" name="Table"/>
          <p:cNvGraphicFramePr>
            <a:graphicFrameLocks noGrp="1"/>
          </p:cNvGraphicFramePr>
          <p:nvPr>
            <p:ph type="tbl" idx="1"/>
          </p:nvPr>
        </p:nvGraphicFramePr>
        <p:xfrm>
          <a:off x="609600" y="1611630"/>
          <a:ext cx="10972800" cy="2926080"/>
        </p:xfrm>
        <a:graphic>
          <a:graphicData uri="http://schemas.openxmlformats.org/drawingml/2006/table">
            <a:tbl>
              <a:tblPr firstRow="1" bandRow="1"/>
              <a:tblGrid>
                <a:gridCol w="4937760"/>
                <a:gridCol w="6035040"/>
              </a:tblGrid>
              <a:tr h="365760">
                <a:tc>
                  <a:txBody>
                    <a:bodyPr/>
                    <a:lstStyle/>
                    <a:p>
                      <a:r>
                        <a:rPr lang="en-US" sz="1600" b="1" dirty="0">
                          <a:solidFill>
                            <a:srgbClr val="FFFFFF"/>
                          </a:solidFill>
                        </a:rPr>
                        <a:t>Specification</a:t>
                      </a:r>
                      <a:endParaRPr lang="en-US" sz="1600" dirty="0"/>
                    </a:p>
                  </a:txBody>
                  <a:tcPr marL="91440" marR="91440" marT="45720" marB="45720" anchor="ctr">
                    <a:lnL w="12700">
                      <a:noFill/>
                    </a:lnL>
                    <a:lnR w="12700">
                      <a:noFill/>
                    </a:lnR>
                    <a:lnT w="12700">
                      <a:noFill/>
                    </a:lnT>
                    <a:lnB w="12700">
                      <a:noFill/>
                    </a:lnB>
                    <a:solidFill>
                      <a:srgbClr val="0F6CBD"/>
                    </a:solidFill>
                  </a:tcPr>
                </a:tc>
                <a:tc>
                  <a:txBody>
                    <a:bodyPr/>
                    <a:lstStyle/>
                    <a:p>
                      <a:r>
                        <a:rPr lang="en-US" sz="1600" b="1" dirty="0">
                          <a:solidFill>
                            <a:srgbClr val="FFFFFF"/>
                          </a:solidFill>
                        </a:rPr>
                        <a:t>Value</a:t>
                      </a:r>
                      <a:endParaRPr lang="en-US" sz="1600" dirty="0"/>
                    </a:p>
                  </a:txBody>
                  <a:tcPr marL="91440" marR="91440" marT="45720" marB="45720" anchor="ctr">
                    <a:lnL w="12700">
                      <a:noFill/>
                    </a:lnL>
                    <a:lnR w="12700">
                      <a:noFill/>
                    </a:lnR>
                    <a:lnT w="12700">
                      <a:noFill/>
                    </a:lnT>
                    <a:lnB w="12700">
                      <a:noFill/>
                    </a:lnB>
                    <a:solidFill>
                      <a:srgbClr val="0F6CBD"/>
                    </a:solidFill>
                  </a:tcPr>
                </a:tc>
              </a:tr>
              <a:tr h="365760">
                <a:tc>
                  <a:txBody>
                    <a:bodyPr/>
                    <a:lstStyle/>
                    <a:p>
                      <a:r>
                        <a:rPr lang="en-US" sz="1600" dirty="0">
                          <a:solidFill>
                            <a:srgbClr val="1F2937"/>
                          </a:solidFill>
                        </a:rPr>
                        <a:t>Format</a:t>
                      </a:r>
                      <a:endParaRPr lang="en-US" sz="1600" dirty="0"/>
                    </a:p>
                  </a:txBody>
                  <a:tcPr marL="91440" marR="91440" marT="45720" marB="45720" anchor="ctr">
                    <a:lnL w="12700">
                      <a:noFill/>
                    </a:lnL>
                    <a:lnR w="12700">
                      <a:noFill/>
                    </a:lnR>
                    <a:lnT w="12700">
                      <a:noFill/>
                    </a:lnT>
                    <a:lnB w="12700">
                      <a:noFill/>
                    </a:lnB>
                    <a:solidFill>
                      <a:srgbClr val="DDEAF6"/>
                    </a:solidFill>
                  </a:tcPr>
                </a:tc>
                <a:tc>
                  <a:txBody>
                    <a:bodyPr/>
                    <a:lstStyle/>
                    <a:p>
                      <a:r>
                        <a:rPr lang="en-US" sz="1600" dirty="0">
                          <a:solidFill>
                            <a:srgbClr val="1F2937"/>
                          </a:solidFill>
                        </a:rPr>
                        <a:t>Recessed, 2x4 ft (600x1200 mm) grid ceiling</a:t>
                      </a:r>
                      <a:endParaRPr lang="en-US" sz="1600" dirty="0"/>
                    </a:p>
                  </a:txBody>
                  <a:tcPr marL="91440" marR="91440" marT="45720" marB="45720" anchor="ctr">
                    <a:lnL w="12700">
                      <a:noFill/>
                    </a:lnL>
                    <a:lnR w="12700">
                      <a:noFill/>
                    </a:lnR>
                    <a:lnT w="12700">
                      <a:noFill/>
                    </a:lnT>
                    <a:lnB w="12700">
                      <a:noFill/>
                    </a:lnB>
                    <a:solidFill>
                      <a:srgbClr val="DDEAF6"/>
                    </a:solidFill>
                  </a:tcPr>
                </a:tc>
              </a:tr>
              <a:tr h="365760">
                <a:tc>
                  <a:txBody>
                    <a:bodyPr/>
                    <a:lstStyle/>
                    <a:p>
                      <a:r>
                        <a:rPr lang="en-US" sz="1600" dirty="0">
                          <a:solidFill>
                            <a:srgbClr val="1F2937"/>
                          </a:solidFill>
                        </a:rPr>
                        <a:t>Luminous flux</a:t>
                      </a:r>
                      <a:endParaRPr lang="en-US" sz="1600" dirty="0"/>
                    </a:p>
                  </a:txBody>
                  <a:tcPr marL="91440" marR="91440" marT="45720" marB="45720" anchor="ctr">
                    <a:lnL w="12700">
                      <a:noFill/>
                    </a:lnL>
                    <a:lnR w="12700">
                      <a:noFill/>
                    </a:lnR>
                    <a:lnT w="12700">
                      <a:noFill/>
                    </a:lnT>
                    <a:lnB w="12700">
                      <a:noFill/>
                    </a:lnB>
                    <a:noFill/>
                  </a:tcPr>
                </a:tc>
                <a:tc>
                  <a:txBody>
                    <a:bodyPr/>
                    <a:lstStyle/>
                    <a:p>
                      <a:r>
                        <a:rPr lang="en-US" sz="1600" dirty="0">
                          <a:solidFill>
                            <a:srgbClr val="1F2937"/>
                          </a:solidFill>
                        </a:rPr>
                        <a:t>4,000 lm</a:t>
                      </a:r>
                      <a:endParaRPr lang="en-US" sz="1600" dirty="0"/>
                    </a:p>
                  </a:txBody>
                  <a:tcPr marL="91440" marR="91440" marT="45720" marB="45720" anchor="ctr">
                    <a:lnL w="12700">
                      <a:noFill/>
                    </a:lnL>
                    <a:lnR w="12700">
                      <a:noFill/>
                    </a:lnR>
                    <a:lnT w="12700">
                      <a:noFill/>
                    </a:lnT>
                    <a:lnB w="12700">
                      <a:noFill/>
                    </a:lnB>
                    <a:noFill/>
                  </a:tcPr>
                </a:tc>
              </a:tr>
              <a:tr h="365760">
                <a:tc>
                  <a:txBody>
                    <a:bodyPr/>
                    <a:lstStyle/>
                    <a:p>
                      <a:r>
                        <a:rPr lang="en-US" sz="1600" dirty="0">
                          <a:solidFill>
                            <a:srgbClr val="1F2937"/>
                          </a:solidFill>
                        </a:rPr>
                        <a:t>Power</a:t>
                      </a:r>
                      <a:endParaRPr lang="en-US" sz="1600" dirty="0"/>
                    </a:p>
                  </a:txBody>
                  <a:tcPr marL="91440" marR="91440" marT="45720" marB="45720" anchor="ctr">
                    <a:lnL w="12700">
                      <a:noFill/>
                    </a:lnL>
                    <a:lnR w="12700">
                      <a:noFill/>
                    </a:lnR>
                    <a:lnT w="12700">
                      <a:noFill/>
                    </a:lnT>
                    <a:lnB w="12700">
                      <a:noFill/>
                    </a:lnB>
                    <a:solidFill>
                      <a:srgbClr val="DDEAF6"/>
                    </a:solidFill>
                  </a:tcPr>
                </a:tc>
                <a:tc>
                  <a:txBody>
                    <a:bodyPr/>
                    <a:lstStyle/>
                    <a:p>
                      <a:r>
                        <a:rPr lang="en-US" sz="1600" dirty="0">
                          <a:solidFill>
                            <a:srgbClr val="1F2937"/>
                          </a:solidFill>
                        </a:rPr>
                        <a:t>32 W</a:t>
                      </a:r>
                      <a:endParaRPr lang="en-US" sz="1600" dirty="0"/>
                    </a:p>
                  </a:txBody>
                  <a:tcPr marL="91440" marR="91440" marT="45720" marB="45720" anchor="ctr">
                    <a:lnL w="12700">
                      <a:noFill/>
                    </a:lnL>
                    <a:lnR w="12700">
                      <a:noFill/>
                    </a:lnR>
                    <a:lnT w="12700">
                      <a:noFill/>
                    </a:lnT>
                    <a:lnB w="12700">
                      <a:noFill/>
                    </a:lnB>
                    <a:solidFill>
                      <a:srgbClr val="DDEAF6"/>
                    </a:solidFill>
                  </a:tcPr>
                </a:tc>
              </a:tr>
              <a:tr h="365760">
                <a:tc>
                  <a:txBody>
                    <a:bodyPr/>
                    <a:lstStyle/>
                    <a:p>
                      <a:r>
                        <a:rPr lang="en-US" sz="1600" dirty="0">
                          <a:solidFill>
                            <a:srgbClr val="1F2937"/>
                          </a:solidFill>
                        </a:rPr>
                        <a:t>Efficacy</a:t>
                      </a:r>
                      <a:endParaRPr lang="en-US" sz="1600" dirty="0"/>
                    </a:p>
                  </a:txBody>
                  <a:tcPr marL="91440" marR="91440" marT="45720" marB="45720" anchor="ctr">
                    <a:lnL w="12700">
                      <a:noFill/>
                    </a:lnL>
                    <a:lnR w="12700">
                      <a:noFill/>
                    </a:lnR>
                    <a:lnT w="12700">
                      <a:noFill/>
                    </a:lnT>
                    <a:lnB w="12700">
                      <a:noFill/>
                    </a:lnB>
                    <a:noFill/>
                  </a:tcPr>
                </a:tc>
                <a:tc>
                  <a:txBody>
                    <a:bodyPr/>
                    <a:lstStyle/>
                    <a:p>
                      <a:r>
                        <a:rPr lang="en-US" sz="1600" dirty="0">
                          <a:solidFill>
                            <a:srgbClr val="1F2937"/>
                          </a:solidFill>
                        </a:rPr>
                        <a:t>125 lm/W</a:t>
                      </a:r>
                      <a:endParaRPr lang="en-US" sz="1600" dirty="0"/>
                    </a:p>
                  </a:txBody>
                  <a:tcPr marL="91440" marR="91440" marT="45720" marB="45720" anchor="ctr">
                    <a:lnL w="12700">
                      <a:noFill/>
                    </a:lnL>
                    <a:lnR w="12700">
                      <a:noFill/>
                    </a:lnR>
                    <a:lnT w="12700">
                      <a:noFill/>
                    </a:lnT>
                    <a:lnB w="12700">
                      <a:noFill/>
                    </a:lnB>
                    <a:noFill/>
                  </a:tcPr>
                </a:tc>
              </a:tr>
              <a:tr h="365760">
                <a:tc>
                  <a:txBody>
                    <a:bodyPr/>
                    <a:lstStyle/>
                    <a:p>
                      <a:r>
                        <a:rPr lang="en-US" sz="1600" dirty="0">
                          <a:solidFill>
                            <a:srgbClr val="1F2937"/>
                          </a:solidFill>
                        </a:rPr>
                        <a:t>Colour temperature</a:t>
                      </a:r>
                      <a:endParaRPr lang="en-US" sz="1600" dirty="0"/>
                    </a:p>
                  </a:txBody>
                  <a:tcPr marL="91440" marR="91440" marT="45720" marB="45720" anchor="ctr">
                    <a:lnL w="12700">
                      <a:noFill/>
                    </a:lnL>
                    <a:lnR w="12700">
                      <a:noFill/>
                    </a:lnR>
                    <a:lnT w="12700">
                      <a:noFill/>
                    </a:lnT>
                    <a:lnB w="12700">
                      <a:noFill/>
                    </a:lnB>
                    <a:solidFill>
                      <a:srgbClr val="DDEAF6"/>
                    </a:solidFill>
                  </a:tcPr>
                </a:tc>
                <a:tc>
                  <a:txBody>
                    <a:bodyPr/>
                    <a:lstStyle/>
                    <a:p>
                      <a:r>
                        <a:rPr lang="en-US" sz="1600" dirty="0">
                          <a:solidFill>
                            <a:srgbClr val="1F2937"/>
                          </a:solidFill>
                        </a:rPr>
                        <a:t>Tunable 2700–6500 K</a:t>
                      </a:r>
                      <a:endParaRPr lang="en-US" sz="1600" dirty="0"/>
                    </a:p>
                  </a:txBody>
                  <a:tcPr marL="91440" marR="91440" marT="45720" marB="45720" anchor="ctr">
                    <a:lnL w="12700">
                      <a:noFill/>
                    </a:lnL>
                    <a:lnR w="12700">
                      <a:noFill/>
                    </a:lnR>
                    <a:lnT w="12700">
                      <a:noFill/>
                    </a:lnT>
                    <a:lnB w="12700">
                      <a:noFill/>
                    </a:lnB>
                    <a:solidFill>
                      <a:srgbClr val="DDEAF6"/>
                    </a:solidFill>
                  </a:tcPr>
                </a:tc>
              </a:tr>
              <a:tr h="365760">
                <a:tc>
                  <a:txBody>
                    <a:bodyPr/>
                    <a:lstStyle/>
                    <a:p>
                      <a:r>
                        <a:rPr lang="en-US" sz="1600" dirty="0">
                          <a:solidFill>
                            <a:srgbClr val="1F2937"/>
                          </a:solidFill>
                        </a:rPr>
                        <a:t>Dimming</a:t>
                      </a:r>
                      <a:endParaRPr lang="en-US" sz="1600" dirty="0"/>
                    </a:p>
                  </a:txBody>
                  <a:tcPr marL="91440" marR="91440" marT="45720" marB="45720" anchor="ctr">
                    <a:lnL w="12700">
                      <a:noFill/>
                    </a:lnL>
                    <a:lnR w="12700">
                      <a:noFill/>
                    </a:lnR>
                    <a:lnT w="12700">
                      <a:noFill/>
                    </a:lnT>
                    <a:lnB w="12700">
                      <a:noFill/>
                    </a:lnB>
                    <a:noFill/>
                  </a:tcPr>
                </a:tc>
                <a:tc>
                  <a:txBody>
                    <a:bodyPr/>
                    <a:lstStyle/>
                    <a:p>
                      <a:r>
                        <a:rPr lang="en-US" sz="1600" dirty="0">
                          <a:solidFill>
                            <a:srgbClr val="1F2937"/>
                          </a:solidFill>
                        </a:rPr>
                        <a:t>0–10 V / DALI, flicker-free</a:t>
                      </a:r>
                      <a:endParaRPr lang="en-US" sz="1600" dirty="0"/>
                    </a:p>
                  </a:txBody>
                  <a:tcPr marL="91440" marR="91440" marT="45720" marB="45720" anchor="ctr">
                    <a:lnL w="12700">
                      <a:noFill/>
                    </a:lnL>
                    <a:lnR w="12700">
                      <a:noFill/>
                    </a:lnR>
                    <a:lnT w="12700">
                      <a:noFill/>
                    </a:lnT>
                    <a:lnB w="12700">
                      <a:noFill/>
                    </a:lnB>
                    <a:noFill/>
                  </a:tcPr>
                </a:tc>
              </a:tr>
              <a:tr h="365760">
                <a:tc>
                  <a:txBody>
                    <a:bodyPr/>
                    <a:lstStyle/>
                    <a:p>
                      <a:r>
                        <a:rPr lang="en-US" sz="1600" dirty="0">
                          <a:solidFill>
                            <a:srgbClr val="1F2937"/>
                          </a:solidFill>
                        </a:rPr>
                        <a:t>Rated life</a:t>
                      </a:r>
                      <a:endParaRPr lang="en-US" sz="1600" dirty="0"/>
                    </a:p>
                  </a:txBody>
                  <a:tcPr marL="91440" marR="91440" marT="45720" marB="45720" anchor="ctr">
                    <a:lnL w="12700">
                      <a:noFill/>
                    </a:lnL>
                    <a:lnR w="12700">
                      <a:noFill/>
                    </a:lnR>
                    <a:lnT w="12700">
                      <a:noFill/>
                    </a:lnT>
                    <a:lnB w="12700">
                      <a:noFill/>
                    </a:lnB>
                    <a:solidFill>
                      <a:srgbClr val="DDEAF6"/>
                    </a:solidFill>
                  </a:tcPr>
                </a:tc>
                <a:tc>
                  <a:txBody>
                    <a:bodyPr/>
                    <a:lstStyle/>
                    <a:p>
                      <a:r>
                        <a:rPr lang="en-US" sz="1600" dirty="0">
                          <a:solidFill>
                            <a:srgbClr val="1F2937"/>
                          </a:solidFill>
                        </a:rPr>
                        <a:t>50,000 h (L70)</a:t>
                      </a:r>
                      <a:endParaRPr lang="en-US" sz="1600" dirty="0"/>
                    </a:p>
                  </a:txBody>
                  <a:tcPr marL="91440" marR="91440" marT="45720" marB="45720" anchor="ctr">
                    <a:lnL w="12700">
                      <a:noFill/>
                    </a:lnL>
                    <a:lnR w="12700">
                      <a:noFill/>
                    </a:lnR>
                    <a:lnT w="12700">
                      <a:noFill/>
                    </a:lnT>
                    <a:lnB w="12700">
                      <a:noFill/>
                    </a:lnB>
                    <a:solidFill>
                      <a:srgbClr val="DDEAF6"/>
                    </a:solidFill>
                  </a:tcPr>
                </a:tc>
              </a:tr>
            </a:tbl>
          </a:graphicData>
        </a:graphic>
      </p:graphicFrame>
      <p:sp>
        <p:nvSpPr>
          <p:cNvPr id="4" name="Footer Placeholder 3"/>
          <p:cNvSpPr>
            <a:spLocks noGrp="1"/>
          </p:cNvSpPr>
          <p:nvPr>
            <p:ph type="ftr" sz="quarter" idx="11"/>
          </p:nvPr>
        </p:nvSpPr>
        <p:spPr/>
        <p:txBody>
          <a:bodyPr/>
          <a:lstStyle/>
          <a:p>
            <a:r>
              <a:rPr lang="en-US" dirty="0"/>
              <a:t>SP-24 Recessed LED Luminaire | Launch 2026</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6">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SP-24: Light that adapts. Energy that doesn't.</a:t>
            </a:r>
            <a:endParaRPr lang="en-US" dirty="0"/>
          </a:p>
        </p:txBody>
      </p:sp>
    </p:spTree>
  </p:cSld>
  <p:clrMapOvr>
    <a:masterClrMapping/>
  </p:clrMapOvr>
</p:sld>
</file>

<file path=ppt/theme/theme1.xml><?xml version="1.0" encoding="utf-8"?>
<a:theme xmlns:a="http://schemas.openxmlformats.org/drawingml/2006/main" name="SP-24 Product Launch">
  <a:themeElements>
    <a:clrScheme name="Deck">
      <a:dk1>
        <a:srgbClr val="1F2937"/>
      </a:dk1>
      <a:lt1>
        <a:srgbClr val="FFFFFF"/>
      </a:lt1>
      <a:dk2>
        <a:srgbClr val="194066"/>
      </a:dk2>
      <a:lt2>
        <a:srgbClr val="EDEEEF"/>
      </a:lt2>
      <a:accent1>
        <a:srgbClr val="0F6CBD"/>
      </a:accent1>
      <a:accent2>
        <a:srgbClr val="E07A1F"/>
      </a:accent2>
      <a:accent3>
        <a:srgbClr val="2E9E6B"/>
      </a:accent3>
      <a:accent4>
        <a:srgbClr val="8C5BC7"/>
      </a:accent4>
      <a:accent5>
        <a:srgbClr val="D64550"/>
      </a:accent5>
      <a:accent6>
        <a:srgbClr val="3BA6B8"/>
      </a:accent6>
      <a:hlink>
        <a:srgbClr val="0F6CBD"/>
      </a:hlink>
      <a:folHlink>
        <a:srgbClr val="8C5BC7"/>
      </a:folHlink>
    </a:clrScheme>
    <a:fontScheme name="Deck">
      <a:majorFont>
        <a:latin typeface="Segoe UI" panose="020F0502020204030204"/>
        <a:ea typeface=""/>
        <a:cs typeface=""/>
      </a:majorFont>
      <a:minorFont>
        <a:latin typeface="Segoe UI" panose="020F0502020204030204"/>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Notes">
  <a:themeElements>
    <a:clrScheme name="Deck">
      <a:dk1>
        <a:srgbClr val="1F2937"/>
      </a:dk1>
      <a:lt1>
        <a:srgbClr val="FFFFFF"/>
      </a:lt1>
      <a:dk2>
        <a:srgbClr val="194066"/>
      </a:dk2>
      <a:lt2>
        <a:srgbClr val="EDEEEF"/>
      </a:lt2>
      <a:accent1>
        <a:srgbClr val="0F6CBD"/>
      </a:accent1>
      <a:accent2>
        <a:srgbClr val="E07A1F"/>
      </a:accent2>
      <a:accent3>
        <a:srgbClr val="2E9E6B"/>
      </a:accent3>
      <a:accent4>
        <a:srgbClr val="8C5BC7"/>
      </a:accent4>
      <a:accent5>
        <a:srgbClr val="D64550"/>
      </a:accent5>
      <a:accent6>
        <a:srgbClr val="3BA6B8"/>
      </a:accent6>
      <a:hlink>
        <a:srgbClr val="0F6CBD"/>
      </a:hlink>
      <a:folHlink>
        <a:srgbClr val="8C5BC7"/>
      </a:folHlink>
    </a:clrScheme>
    <a:fontScheme name="Deck">
      <a:majorFont>
        <a:latin typeface="Segoe UI" panose="020F0502020204030204"/>
        <a:ea typeface=""/>
        <a:cs typeface=""/>
      </a:majorFont>
      <a:minorFont>
        <a:latin typeface="Segoe UI" panose="020F0502020204030204"/>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Innerscene Create with AI</Application>
  <PresentationFormat>Widescreen</PresentationFormat>
  <Slides>7</Slides>
  <Notes>7</Notes>
  <HiddenSlides>0</HiddenSlide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SP-24 Product Launch</dc:title>
  <dc:language>en-US</dc:language>
  <cp:revision>1</cp:revision>
  <dcterms:created xsi:type="dcterms:W3CDTF">2026-11-02T09:47:23Z</dcterms:created>
  <dcterms:modified xsi:type="dcterms:W3CDTF">2026-11-02T09:47:23Z</dcterms:modified>
</cp:coreProperties>
</file>